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 id="268" r:id="rId14"/>
    <p:sldId id="269" r:id="rId15"/>
    <p:sldId id="271" r:id="rId16"/>
    <p:sldId id="270" r:id="rId17"/>
    <p:sldId id="273" r:id="rId18"/>
    <p:sldId id="272"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FF2AED-FF6B-4EE0-A5DC-8115812E3FEA}" v="983" dt="2021-08-12T17:16:51.4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2" d="100"/>
          <a:sy n="92" d="100"/>
        </p:scale>
        <p:origin x="40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ua Croft" userId="87de9c27b3b6be02" providerId="LiveId" clId="{93FF2AED-FF6B-4EE0-A5DC-8115812E3FEA}"/>
    <pc:docChg chg="undo custSel addSld modSld">
      <pc:chgData name="Joshua Croft" userId="87de9c27b3b6be02" providerId="LiveId" clId="{93FF2AED-FF6B-4EE0-A5DC-8115812E3FEA}" dt="2021-08-12T17:16:51.440" v="1888" actId="20577"/>
      <pc:docMkLst>
        <pc:docMk/>
      </pc:docMkLst>
      <pc:sldChg chg="modSp mod">
        <pc:chgData name="Joshua Croft" userId="87de9c27b3b6be02" providerId="LiveId" clId="{93FF2AED-FF6B-4EE0-A5DC-8115812E3FEA}" dt="2021-08-11T17:29:25.116" v="541" actId="115"/>
        <pc:sldMkLst>
          <pc:docMk/>
          <pc:sldMk cId="2188772438" sldId="256"/>
        </pc:sldMkLst>
        <pc:spChg chg="mod">
          <ac:chgData name="Joshua Croft" userId="87de9c27b3b6be02" providerId="LiveId" clId="{93FF2AED-FF6B-4EE0-A5DC-8115812E3FEA}" dt="2021-08-11T17:29:25.116" v="541" actId="115"/>
          <ac:spMkLst>
            <pc:docMk/>
            <pc:sldMk cId="2188772438" sldId="256"/>
            <ac:spMk id="2" creationId="{8F5D80D8-E781-4E42-A2DA-D164B4468318}"/>
          </ac:spMkLst>
        </pc:spChg>
        <pc:spChg chg="mod">
          <ac:chgData name="Joshua Croft" userId="87de9c27b3b6be02" providerId="LiveId" clId="{93FF2AED-FF6B-4EE0-A5DC-8115812E3FEA}" dt="2021-08-11T17:27:36.306" v="520" actId="122"/>
          <ac:spMkLst>
            <pc:docMk/>
            <pc:sldMk cId="2188772438" sldId="256"/>
            <ac:spMk id="3" creationId="{3DC0B224-78F9-4D35-86ED-8798B0F3292D}"/>
          </ac:spMkLst>
        </pc:spChg>
      </pc:sldChg>
      <pc:sldChg chg="modSp mod">
        <pc:chgData name="Joshua Croft" userId="87de9c27b3b6be02" providerId="LiveId" clId="{93FF2AED-FF6B-4EE0-A5DC-8115812E3FEA}" dt="2021-08-11T17:55:59.814" v="858" actId="20577"/>
        <pc:sldMkLst>
          <pc:docMk/>
          <pc:sldMk cId="1679308569" sldId="257"/>
        </pc:sldMkLst>
        <pc:spChg chg="mod">
          <ac:chgData name="Joshua Croft" userId="87de9c27b3b6be02" providerId="LiveId" clId="{93FF2AED-FF6B-4EE0-A5DC-8115812E3FEA}" dt="2021-08-11T17:55:59.814" v="858" actId="20577"/>
          <ac:spMkLst>
            <pc:docMk/>
            <pc:sldMk cId="1679308569" sldId="257"/>
            <ac:spMk id="7" creationId="{44742327-3F8D-4701-AACC-8CBE9CEEA13A}"/>
          </ac:spMkLst>
        </pc:spChg>
      </pc:sldChg>
      <pc:sldChg chg="addSp delSp modSp mod">
        <pc:chgData name="Joshua Croft" userId="87de9c27b3b6be02" providerId="LiveId" clId="{93FF2AED-FF6B-4EE0-A5DC-8115812E3FEA}" dt="2021-08-11T17:31:33.903" v="772" actId="12084"/>
        <pc:sldMkLst>
          <pc:docMk/>
          <pc:sldMk cId="3146716612" sldId="259"/>
        </pc:sldMkLst>
        <pc:spChg chg="add del mod">
          <ac:chgData name="Joshua Croft" userId="87de9c27b3b6be02" providerId="LiveId" clId="{93FF2AED-FF6B-4EE0-A5DC-8115812E3FEA}" dt="2021-08-11T17:31:33.903" v="772" actId="12084"/>
          <ac:spMkLst>
            <pc:docMk/>
            <pc:sldMk cId="3146716612" sldId="259"/>
            <ac:spMk id="9" creationId="{58A51025-0498-47E0-83A5-C25ECE7A12FA}"/>
          </ac:spMkLst>
        </pc:spChg>
        <pc:graphicFrameChg chg="add mod">
          <ac:chgData name="Joshua Croft" userId="87de9c27b3b6be02" providerId="LiveId" clId="{93FF2AED-FF6B-4EE0-A5DC-8115812E3FEA}" dt="2021-08-11T17:31:33.903" v="772" actId="12084"/>
          <ac:graphicFrameMkLst>
            <pc:docMk/>
            <pc:sldMk cId="3146716612" sldId="259"/>
            <ac:graphicFrameMk id="10" creationId="{4B77E61D-1454-4ED1-9C6A-E01B8C804254}"/>
          </ac:graphicFrameMkLst>
        </pc:graphicFrameChg>
      </pc:sldChg>
      <pc:sldChg chg="modSp">
        <pc:chgData name="Joshua Croft" userId="87de9c27b3b6be02" providerId="LiveId" clId="{93FF2AED-FF6B-4EE0-A5DC-8115812E3FEA}" dt="2021-08-11T17:32:39.306" v="774" actId="20577"/>
        <pc:sldMkLst>
          <pc:docMk/>
          <pc:sldMk cId="3035063667" sldId="260"/>
        </pc:sldMkLst>
        <pc:graphicFrameChg chg="mod">
          <ac:chgData name="Joshua Croft" userId="87de9c27b3b6be02" providerId="LiveId" clId="{93FF2AED-FF6B-4EE0-A5DC-8115812E3FEA}" dt="2021-08-11T17:32:39.306" v="774" actId="20577"/>
          <ac:graphicFrameMkLst>
            <pc:docMk/>
            <pc:sldMk cId="3035063667" sldId="260"/>
            <ac:graphicFrameMk id="7" creationId="{E790B1E2-2800-4660-8959-3C9CF582A0A1}"/>
          </ac:graphicFrameMkLst>
        </pc:graphicFrameChg>
      </pc:sldChg>
      <pc:sldChg chg="modSp mod">
        <pc:chgData name="Joshua Croft" userId="87de9c27b3b6be02" providerId="LiveId" clId="{93FF2AED-FF6B-4EE0-A5DC-8115812E3FEA}" dt="2021-08-11T17:20:34.597" v="367" actId="13926"/>
        <pc:sldMkLst>
          <pc:docMk/>
          <pc:sldMk cId="1696311316" sldId="261"/>
        </pc:sldMkLst>
        <pc:graphicFrameChg chg="modGraphic">
          <ac:chgData name="Joshua Croft" userId="87de9c27b3b6be02" providerId="LiveId" clId="{93FF2AED-FF6B-4EE0-A5DC-8115812E3FEA}" dt="2021-08-11T17:20:26.469" v="366" actId="13926"/>
          <ac:graphicFrameMkLst>
            <pc:docMk/>
            <pc:sldMk cId="1696311316" sldId="261"/>
            <ac:graphicFrameMk id="19" creationId="{78AE7067-22C2-45FD-86D6-CE68B4F66DCE}"/>
          </ac:graphicFrameMkLst>
        </pc:graphicFrameChg>
        <pc:graphicFrameChg chg="modGraphic">
          <ac:chgData name="Joshua Croft" userId="87de9c27b3b6be02" providerId="LiveId" clId="{93FF2AED-FF6B-4EE0-A5DC-8115812E3FEA}" dt="2021-08-11T17:20:34.597" v="367" actId="13926"/>
          <ac:graphicFrameMkLst>
            <pc:docMk/>
            <pc:sldMk cId="1696311316" sldId="261"/>
            <ac:graphicFrameMk id="20" creationId="{9CCEA49D-DD9D-410A-B5F1-71286A9BC3C2}"/>
          </ac:graphicFrameMkLst>
        </pc:graphicFrameChg>
      </pc:sldChg>
      <pc:sldChg chg="modSp">
        <pc:chgData name="Joshua Croft" userId="87de9c27b3b6be02" providerId="LiveId" clId="{93FF2AED-FF6B-4EE0-A5DC-8115812E3FEA}" dt="2021-08-11T17:18:44.980" v="354" actId="20577"/>
        <pc:sldMkLst>
          <pc:docMk/>
          <pc:sldMk cId="466804048" sldId="262"/>
        </pc:sldMkLst>
        <pc:graphicFrameChg chg="mod">
          <ac:chgData name="Joshua Croft" userId="87de9c27b3b6be02" providerId="LiveId" clId="{93FF2AED-FF6B-4EE0-A5DC-8115812E3FEA}" dt="2021-08-11T17:18:44.980" v="354" actId="20577"/>
          <ac:graphicFrameMkLst>
            <pc:docMk/>
            <pc:sldMk cId="466804048" sldId="262"/>
            <ac:graphicFrameMk id="7" creationId="{193BA2F9-3231-4823-8347-B322F3DC07C8}"/>
          </ac:graphicFrameMkLst>
        </pc:graphicFrameChg>
        <pc:graphicFrameChg chg="mod">
          <ac:chgData name="Joshua Croft" userId="87de9c27b3b6be02" providerId="LiveId" clId="{93FF2AED-FF6B-4EE0-A5DC-8115812E3FEA}" dt="2021-08-11T17:18:24.532" v="334" actId="20577"/>
          <ac:graphicFrameMkLst>
            <pc:docMk/>
            <pc:sldMk cId="466804048" sldId="262"/>
            <ac:graphicFrameMk id="8" creationId="{47AEEEFA-4C78-4FB3-B8D8-901AB16EFE7F}"/>
          </ac:graphicFrameMkLst>
        </pc:graphicFrameChg>
      </pc:sldChg>
      <pc:sldChg chg="modSp mod">
        <pc:chgData name="Joshua Croft" userId="87de9c27b3b6be02" providerId="LiveId" clId="{93FF2AED-FF6B-4EE0-A5DC-8115812E3FEA}" dt="2021-08-11T17:33:44.396" v="775" actId="21"/>
        <pc:sldMkLst>
          <pc:docMk/>
          <pc:sldMk cId="2571444879" sldId="263"/>
        </pc:sldMkLst>
        <pc:spChg chg="mod">
          <ac:chgData name="Joshua Croft" userId="87de9c27b3b6be02" providerId="LiveId" clId="{93FF2AED-FF6B-4EE0-A5DC-8115812E3FEA}" dt="2021-08-11T17:33:44.396" v="775" actId="21"/>
          <ac:spMkLst>
            <pc:docMk/>
            <pc:sldMk cId="2571444879" sldId="263"/>
            <ac:spMk id="9" creationId="{BFBB6358-2A69-4A4F-AFA8-C24881DF31B1}"/>
          </ac:spMkLst>
        </pc:spChg>
        <pc:graphicFrameChg chg="modGraphic">
          <ac:chgData name="Joshua Croft" userId="87de9c27b3b6be02" providerId="LiveId" clId="{93FF2AED-FF6B-4EE0-A5DC-8115812E3FEA}" dt="2021-08-11T17:21:17.966" v="372" actId="13926"/>
          <ac:graphicFrameMkLst>
            <pc:docMk/>
            <pc:sldMk cId="2571444879" sldId="263"/>
            <ac:graphicFrameMk id="24" creationId="{50ADE21F-8B07-45DD-B193-0030813AC419}"/>
          </ac:graphicFrameMkLst>
        </pc:graphicFrameChg>
        <pc:graphicFrameChg chg="modGraphic">
          <ac:chgData name="Joshua Croft" userId="87de9c27b3b6be02" providerId="LiveId" clId="{93FF2AED-FF6B-4EE0-A5DC-8115812E3FEA}" dt="2021-08-11T17:21:14.647" v="371" actId="13926"/>
          <ac:graphicFrameMkLst>
            <pc:docMk/>
            <pc:sldMk cId="2571444879" sldId="263"/>
            <ac:graphicFrameMk id="27" creationId="{FFA8F25F-A09E-457E-B275-CC8B0E273F81}"/>
          </ac:graphicFrameMkLst>
        </pc:graphicFrameChg>
      </pc:sldChg>
      <pc:sldChg chg="addSp delSp modSp mod">
        <pc:chgData name="Joshua Croft" userId="87de9c27b3b6be02" providerId="LiveId" clId="{93FF2AED-FF6B-4EE0-A5DC-8115812E3FEA}" dt="2021-08-11T17:55:01.537" v="854" actId="20577"/>
        <pc:sldMkLst>
          <pc:docMk/>
          <pc:sldMk cId="2348168492" sldId="266"/>
        </pc:sldMkLst>
        <pc:spChg chg="add del mod">
          <ac:chgData name="Joshua Croft" userId="87de9c27b3b6be02" providerId="LiveId" clId="{93FF2AED-FF6B-4EE0-A5DC-8115812E3FEA}" dt="2021-08-11T17:34:12.399" v="778" actId="12084"/>
          <ac:spMkLst>
            <pc:docMk/>
            <pc:sldMk cId="2348168492" sldId="266"/>
            <ac:spMk id="11" creationId="{AD2674B6-05B8-4A71-AE41-4969EFB78EA8}"/>
          </ac:spMkLst>
        </pc:spChg>
        <pc:graphicFrameChg chg="add mod">
          <ac:chgData name="Joshua Croft" userId="87de9c27b3b6be02" providerId="LiveId" clId="{93FF2AED-FF6B-4EE0-A5DC-8115812E3FEA}" dt="2021-08-11T17:55:01.537" v="854" actId="20577"/>
          <ac:graphicFrameMkLst>
            <pc:docMk/>
            <pc:sldMk cId="2348168492" sldId="266"/>
            <ac:graphicFrameMk id="12" creationId="{53CCE491-8134-4FFE-81BB-58E62365930C}"/>
          </ac:graphicFrameMkLst>
        </pc:graphicFrameChg>
      </pc:sldChg>
      <pc:sldChg chg="modSp">
        <pc:chgData name="Joshua Croft" userId="87de9c27b3b6be02" providerId="LiveId" clId="{93FF2AED-FF6B-4EE0-A5DC-8115812E3FEA}" dt="2021-08-11T17:13:55.194" v="100" actId="20577"/>
        <pc:sldMkLst>
          <pc:docMk/>
          <pc:sldMk cId="1786122709" sldId="270"/>
        </pc:sldMkLst>
        <pc:graphicFrameChg chg="mod">
          <ac:chgData name="Joshua Croft" userId="87de9c27b3b6be02" providerId="LiveId" clId="{93FF2AED-FF6B-4EE0-A5DC-8115812E3FEA}" dt="2021-08-11T17:13:55.194" v="100" actId="20577"/>
          <ac:graphicFrameMkLst>
            <pc:docMk/>
            <pc:sldMk cId="1786122709" sldId="270"/>
            <ac:graphicFrameMk id="4" creationId="{ADF444F5-A30C-48C8-8026-5EE3F335A6F5}"/>
          </ac:graphicFrameMkLst>
        </pc:graphicFrameChg>
      </pc:sldChg>
      <pc:sldChg chg="addSp delSp modSp new mod">
        <pc:chgData name="Joshua Croft" userId="87de9c27b3b6be02" providerId="LiveId" clId="{93FF2AED-FF6B-4EE0-A5DC-8115812E3FEA}" dt="2021-08-12T17:16:51.440" v="1888" actId="20577"/>
        <pc:sldMkLst>
          <pc:docMk/>
          <pc:sldMk cId="2967295841" sldId="272"/>
        </pc:sldMkLst>
        <pc:spChg chg="mod">
          <ac:chgData name="Joshua Croft" userId="87de9c27b3b6be02" providerId="LiveId" clId="{93FF2AED-FF6B-4EE0-A5DC-8115812E3FEA}" dt="2021-08-12T16:46:54.450" v="928" actId="20577"/>
          <ac:spMkLst>
            <pc:docMk/>
            <pc:sldMk cId="2967295841" sldId="272"/>
            <ac:spMk id="2" creationId="{87DB8138-AFC0-43B5-8798-7CC295E40F6F}"/>
          </ac:spMkLst>
        </pc:spChg>
        <pc:spChg chg="del mod">
          <ac:chgData name="Joshua Croft" userId="87de9c27b3b6be02" providerId="LiveId" clId="{93FF2AED-FF6B-4EE0-A5DC-8115812E3FEA}" dt="2021-08-12T16:48:52.017" v="1096" actId="12084"/>
          <ac:spMkLst>
            <pc:docMk/>
            <pc:sldMk cId="2967295841" sldId="272"/>
            <ac:spMk id="3" creationId="{2B9531F7-C326-4C79-AABB-6C6F70BE2675}"/>
          </ac:spMkLst>
        </pc:spChg>
        <pc:graphicFrameChg chg="add mod modGraphic">
          <ac:chgData name="Joshua Croft" userId="87de9c27b3b6be02" providerId="LiveId" clId="{93FF2AED-FF6B-4EE0-A5DC-8115812E3FEA}" dt="2021-08-12T17:16:51.440" v="1888" actId="20577"/>
          <ac:graphicFrameMkLst>
            <pc:docMk/>
            <pc:sldMk cId="2967295841" sldId="272"/>
            <ac:graphicFrameMk id="4" creationId="{13EE0C50-9FD0-40A5-B860-ECA351381C83}"/>
          </ac:graphicFrameMkLst>
        </pc:graphicFrameChg>
      </pc:sldChg>
      <pc:sldChg chg="addSp delSp modSp new mod modClrScheme chgLayout">
        <pc:chgData name="Joshua Croft" userId="87de9c27b3b6be02" providerId="LiveId" clId="{93FF2AED-FF6B-4EE0-A5DC-8115812E3FEA}" dt="2021-08-12T17:13:36.977" v="1437" actId="20577"/>
        <pc:sldMkLst>
          <pc:docMk/>
          <pc:sldMk cId="226414778" sldId="273"/>
        </pc:sldMkLst>
        <pc:spChg chg="mod ord">
          <ac:chgData name="Joshua Croft" userId="87de9c27b3b6be02" providerId="LiveId" clId="{93FF2AED-FF6B-4EE0-A5DC-8115812E3FEA}" dt="2021-08-12T17:06:59.980" v="1238" actId="700"/>
          <ac:spMkLst>
            <pc:docMk/>
            <pc:sldMk cId="226414778" sldId="273"/>
            <ac:spMk id="2" creationId="{D4F9D3C7-3072-4E38-A66C-FF5C4B8174AD}"/>
          </ac:spMkLst>
        </pc:spChg>
        <pc:spChg chg="del">
          <ac:chgData name="Joshua Croft" userId="87de9c27b3b6be02" providerId="LiveId" clId="{93FF2AED-FF6B-4EE0-A5DC-8115812E3FEA}" dt="2021-08-12T17:06:50.202" v="1235" actId="22"/>
          <ac:spMkLst>
            <pc:docMk/>
            <pc:sldMk cId="226414778" sldId="273"/>
            <ac:spMk id="3" creationId="{E34AA178-03B2-4382-972A-AECA2A7DB483}"/>
          </ac:spMkLst>
        </pc:spChg>
        <pc:spChg chg="add del mod ord">
          <ac:chgData name="Joshua Croft" userId="87de9c27b3b6be02" providerId="LiveId" clId="{93FF2AED-FF6B-4EE0-A5DC-8115812E3FEA}" dt="2021-08-12T17:13:26.872" v="1434" actId="12084"/>
          <ac:spMkLst>
            <pc:docMk/>
            <pc:sldMk cId="226414778" sldId="273"/>
            <ac:spMk id="6" creationId="{9D279ECA-6FE0-4549-B626-9E62519257D4}"/>
          </ac:spMkLst>
        </pc:spChg>
        <pc:spChg chg="add mod">
          <ac:chgData name="Joshua Croft" userId="87de9c27b3b6be02" providerId="LiveId" clId="{93FF2AED-FF6B-4EE0-A5DC-8115812E3FEA}" dt="2021-08-12T17:12:54.259" v="1433" actId="20577"/>
          <ac:spMkLst>
            <pc:docMk/>
            <pc:sldMk cId="226414778" sldId="273"/>
            <ac:spMk id="7" creationId="{61B2C218-C41E-4099-8A7C-EC1B326BBB13}"/>
          </ac:spMkLst>
        </pc:spChg>
        <pc:graphicFrameChg chg="add mod">
          <ac:chgData name="Joshua Croft" userId="87de9c27b3b6be02" providerId="LiveId" clId="{93FF2AED-FF6B-4EE0-A5DC-8115812E3FEA}" dt="2021-08-12T17:13:36.977" v="1437" actId="20577"/>
          <ac:graphicFrameMkLst>
            <pc:docMk/>
            <pc:sldMk cId="226414778" sldId="273"/>
            <ac:graphicFrameMk id="8" creationId="{0C66F474-2C12-40B2-AB9A-5D561F235117}"/>
          </ac:graphicFrameMkLst>
        </pc:graphicFrameChg>
        <pc:picChg chg="add mod ord">
          <ac:chgData name="Joshua Croft" userId="87de9c27b3b6be02" providerId="LiveId" clId="{93FF2AED-FF6B-4EE0-A5DC-8115812E3FEA}" dt="2021-08-12T17:07:06.653" v="1239" actId="14100"/>
          <ac:picMkLst>
            <pc:docMk/>
            <pc:sldMk cId="226414778" sldId="273"/>
            <ac:picMk id="5" creationId="{2ADDFF4C-FB1F-4F65-A79C-F70457BB3B9A}"/>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CEA17D-08FB-4E14-A37E-0B5C24CBD74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BAAD369-09C4-478B-8C9F-150D2266F299}">
      <dgm:prSet/>
      <dgm:spPr/>
      <dgm:t>
        <a:bodyPr/>
        <a:lstStyle/>
        <a:p>
          <a:r>
            <a:rPr lang="en-US"/>
            <a:t>AWD fully electric compact SUV</a:t>
          </a:r>
        </a:p>
      </dgm:t>
    </dgm:pt>
    <dgm:pt modelId="{2D8F463F-DC64-4D0A-BC09-2CD05804E15A}" type="parTrans" cxnId="{27EF1E33-5080-410E-9319-D4179141D539}">
      <dgm:prSet/>
      <dgm:spPr/>
      <dgm:t>
        <a:bodyPr/>
        <a:lstStyle/>
        <a:p>
          <a:endParaRPr lang="en-US"/>
        </a:p>
      </dgm:t>
    </dgm:pt>
    <dgm:pt modelId="{7F857DC6-AD50-4708-A74A-C4ED70EFA352}" type="sibTrans" cxnId="{27EF1E33-5080-410E-9319-D4179141D539}">
      <dgm:prSet/>
      <dgm:spPr/>
      <dgm:t>
        <a:bodyPr/>
        <a:lstStyle/>
        <a:p>
          <a:endParaRPr lang="en-US"/>
        </a:p>
      </dgm:t>
    </dgm:pt>
    <dgm:pt modelId="{53DE62BD-4EE7-444A-B310-F3DCF8FE0130}">
      <dgm:prSet/>
      <dgm:spPr/>
      <dgm:t>
        <a:bodyPr/>
        <a:lstStyle/>
        <a:p>
          <a:r>
            <a:rPr lang="en-US"/>
            <a:t>New to market in 2021</a:t>
          </a:r>
        </a:p>
      </dgm:t>
    </dgm:pt>
    <dgm:pt modelId="{03A82A0D-873D-4D2F-960B-F484C81AFEAE}" type="parTrans" cxnId="{B60AE1B7-733A-4356-B95C-2F46EA95ABC8}">
      <dgm:prSet/>
      <dgm:spPr/>
      <dgm:t>
        <a:bodyPr/>
        <a:lstStyle/>
        <a:p>
          <a:endParaRPr lang="en-US"/>
        </a:p>
      </dgm:t>
    </dgm:pt>
    <dgm:pt modelId="{34CA550F-04DD-4067-85E0-9B25BCE632FF}" type="sibTrans" cxnId="{B60AE1B7-733A-4356-B95C-2F46EA95ABC8}">
      <dgm:prSet/>
      <dgm:spPr/>
      <dgm:t>
        <a:bodyPr/>
        <a:lstStyle/>
        <a:p>
          <a:endParaRPr lang="en-US"/>
        </a:p>
      </dgm:t>
    </dgm:pt>
    <dgm:pt modelId="{9269E09D-70BF-46CD-8655-5AEC8D8E4140}">
      <dgm:prSet/>
      <dgm:spPr/>
      <dgm:t>
        <a:bodyPr/>
        <a:lstStyle/>
        <a:p>
          <a:r>
            <a:rPr lang="en-US"/>
            <a:t>Direct competitor with Tesla Model Y and Volkswagen ID4</a:t>
          </a:r>
        </a:p>
      </dgm:t>
    </dgm:pt>
    <dgm:pt modelId="{626A2B70-8887-4268-BF20-EA6FDE156E2A}" type="parTrans" cxnId="{01143E4E-20A5-4C07-9820-F7C7F90C1A7E}">
      <dgm:prSet/>
      <dgm:spPr/>
      <dgm:t>
        <a:bodyPr/>
        <a:lstStyle/>
        <a:p>
          <a:endParaRPr lang="en-US"/>
        </a:p>
      </dgm:t>
    </dgm:pt>
    <dgm:pt modelId="{FA50E07A-0434-4B89-91A5-3D1E3632B49E}" type="sibTrans" cxnId="{01143E4E-20A5-4C07-9820-F7C7F90C1A7E}">
      <dgm:prSet/>
      <dgm:spPr/>
      <dgm:t>
        <a:bodyPr/>
        <a:lstStyle/>
        <a:p>
          <a:endParaRPr lang="en-US"/>
        </a:p>
      </dgm:t>
    </dgm:pt>
    <dgm:pt modelId="{A9DB0D39-E97E-4406-913D-F5CB27B36E2F}" type="pres">
      <dgm:prSet presAssocID="{2DCEA17D-08FB-4E14-A37E-0B5C24CBD746}" presName="linear" presStyleCnt="0">
        <dgm:presLayoutVars>
          <dgm:animLvl val="lvl"/>
          <dgm:resizeHandles val="exact"/>
        </dgm:presLayoutVars>
      </dgm:prSet>
      <dgm:spPr/>
      <dgm:t>
        <a:bodyPr/>
        <a:lstStyle/>
        <a:p>
          <a:endParaRPr lang="en-US"/>
        </a:p>
      </dgm:t>
    </dgm:pt>
    <dgm:pt modelId="{10294A9B-D771-4AC5-9AC5-E3138708687D}" type="pres">
      <dgm:prSet presAssocID="{BBAAD369-09C4-478B-8C9F-150D2266F299}" presName="parentText" presStyleLbl="node1" presStyleIdx="0" presStyleCnt="3">
        <dgm:presLayoutVars>
          <dgm:chMax val="0"/>
          <dgm:bulletEnabled val="1"/>
        </dgm:presLayoutVars>
      </dgm:prSet>
      <dgm:spPr/>
      <dgm:t>
        <a:bodyPr/>
        <a:lstStyle/>
        <a:p>
          <a:endParaRPr lang="en-US"/>
        </a:p>
      </dgm:t>
    </dgm:pt>
    <dgm:pt modelId="{DE5D3AE5-BEFE-4D01-A930-0E87B4FDE7FE}" type="pres">
      <dgm:prSet presAssocID="{7F857DC6-AD50-4708-A74A-C4ED70EFA352}" presName="spacer" presStyleCnt="0"/>
      <dgm:spPr/>
    </dgm:pt>
    <dgm:pt modelId="{17F7D160-A06C-4165-A7DC-387702D7C4BA}" type="pres">
      <dgm:prSet presAssocID="{53DE62BD-4EE7-444A-B310-F3DCF8FE0130}" presName="parentText" presStyleLbl="node1" presStyleIdx="1" presStyleCnt="3">
        <dgm:presLayoutVars>
          <dgm:chMax val="0"/>
          <dgm:bulletEnabled val="1"/>
        </dgm:presLayoutVars>
      </dgm:prSet>
      <dgm:spPr/>
      <dgm:t>
        <a:bodyPr/>
        <a:lstStyle/>
        <a:p>
          <a:endParaRPr lang="en-US"/>
        </a:p>
      </dgm:t>
    </dgm:pt>
    <dgm:pt modelId="{7C138B73-31C6-4FD8-A95C-5E318991622E}" type="pres">
      <dgm:prSet presAssocID="{34CA550F-04DD-4067-85E0-9B25BCE632FF}" presName="spacer" presStyleCnt="0"/>
      <dgm:spPr/>
    </dgm:pt>
    <dgm:pt modelId="{2BF72E55-5168-4F21-9301-9830715E5115}" type="pres">
      <dgm:prSet presAssocID="{9269E09D-70BF-46CD-8655-5AEC8D8E4140}" presName="parentText" presStyleLbl="node1" presStyleIdx="2" presStyleCnt="3">
        <dgm:presLayoutVars>
          <dgm:chMax val="0"/>
          <dgm:bulletEnabled val="1"/>
        </dgm:presLayoutVars>
      </dgm:prSet>
      <dgm:spPr/>
      <dgm:t>
        <a:bodyPr/>
        <a:lstStyle/>
        <a:p>
          <a:endParaRPr lang="en-US"/>
        </a:p>
      </dgm:t>
    </dgm:pt>
  </dgm:ptLst>
  <dgm:cxnLst>
    <dgm:cxn modelId="{BD52661B-78BD-4734-AB84-447997F57E7E}" type="presOf" srcId="{2DCEA17D-08FB-4E14-A37E-0B5C24CBD746}" destId="{A9DB0D39-E97E-4406-913D-F5CB27B36E2F}" srcOrd="0" destOrd="0" presId="urn:microsoft.com/office/officeart/2005/8/layout/vList2"/>
    <dgm:cxn modelId="{86F2DB5C-413A-4AF9-AD4A-C6E177F79320}" type="presOf" srcId="{9269E09D-70BF-46CD-8655-5AEC8D8E4140}" destId="{2BF72E55-5168-4F21-9301-9830715E5115}" srcOrd="0" destOrd="0" presId="urn:microsoft.com/office/officeart/2005/8/layout/vList2"/>
    <dgm:cxn modelId="{69C7C238-E7AE-4103-AE5B-E58CDC51B866}" type="presOf" srcId="{53DE62BD-4EE7-444A-B310-F3DCF8FE0130}" destId="{17F7D160-A06C-4165-A7DC-387702D7C4BA}" srcOrd="0" destOrd="0" presId="urn:microsoft.com/office/officeart/2005/8/layout/vList2"/>
    <dgm:cxn modelId="{950AEA81-8074-4D84-A20B-C97758F6F430}" type="presOf" srcId="{BBAAD369-09C4-478B-8C9F-150D2266F299}" destId="{10294A9B-D771-4AC5-9AC5-E3138708687D}" srcOrd="0" destOrd="0" presId="urn:microsoft.com/office/officeart/2005/8/layout/vList2"/>
    <dgm:cxn modelId="{27EF1E33-5080-410E-9319-D4179141D539}" srcId="{2DCEA17D-08FB-4E14-A37E-0B5C24CBD746}" destId="{BBAAD369-09C4-478B-8C9F-150D2266F299}" srcOrd="0" destOrd="0" parTransId="{2D8F463F-DC64-4D0A-BC09-2CD05804E15A}" sibTransId="{7F857DC6-AD50-4708-A74A-C4ED70EFA352}"/>
    <dgm:cxn modelId="{B60AE1B7-733A-4356-B95C-2F46EA95ABC8}" srcId="{2DCEA17D-08FB-4E14-A37E-0B5C24CBD746}" destId="{53DE62BD-4EE7-444A-B310-F3DCF8FE0130}" srcOrd="1" destOrd="0" parTransId="{03A82A0D-873D-4D2F-960B-F484C81AFEAE}" sibTransId="{34CA550F-04DD-4067-85E0-9B25BCE632FF}"/>
    <dgm:cxn modelId="{01143E4E-20A5-4C07-9820-F7C7F90C1A7E}" srcId="{2DCEA17D-08FB-4E14-A37E-0B5C24CBD746}" destId="{9269E09D-70BF-46CD-8655-5AEC8D8E4140}" srcOrd="2" destOrd="0" parTransId="{626A2B70-8887-4268-BF20-EA6FDE156E2A}" sibTransId="{FA50E07A-0434-4B89-91A5-3D1E3632B49E}"/>
    <dgm:cxn modelId="{0B26077C-BB3A-4F20-AFBF-270409D7961A}" type="presParOf" srcId="{A9DB0D39-E97E-4406-913D-F5CB27B36E2F}" destId="{10294A9B-D771-4AC5-9AC5-E3138708687D}" srcOrd="0" destOrd="0" presId="urn:microsoft.com/office/officeart/2005/8/layout/vList2"/>
    <dgm:cxn modelId="{F495FA3B-74DD-4054-8A7D-3A5C5CEC221F}" type="presParOf" srcId="{A9DB0D39-E97E-4406-913D-F5CB27B36E2F}" destId="{DE5D3AE5-BEFE-4D01-A930-0E87B4FDE7FE}" srcOrd="1" destOrd="0" presId="urn:microsoft.com/office/officeart/2005/8/layout/vList2"/>
    <dgm:cxn modelId="{B5520B8D-134C-4C9C-BE30-ECAD567E3D9C}" type="presParOf" srcId="{A9DB0D39-E97E-4406-913D-F5CB27B36E2F}" destId="{17F7D160-A06C-4165-A7DC-387702D7C4BA}" srcOrd="2" destOrd="0" presId="urn:microsoft.com/office/officeart/2005/8/layout/vList2"/>
    <dgm:cxn modelId="{AC224640-6E9E-4DAC-BE6C-EED37F98DF1C}" type="presParOf" srcId="{A9DB0D39-E97E-4406-913D-F5CB27B36E2F}" destId="{7C138B73-31C6-4FD8-A95C-5E318991622E}" srcOrd="3" destOrd="0" presId="urn:microsoft.com/office/officeart/2005/8/layout/vList2"/>
    <dgm:cxn modelId="{7029AC77-4AE3-4383-A5DC-966841BA00D6}" type="presParOf" srcId="{A9DB0D39-E97E-4406-913D-F5CB27B36E2F}" destId="{2BF72E55-5168-4F21-9301-9830715E51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B0F8E83-737D-433D-A1C9-7B9024CA42E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765E8B1-5DC5-413F-B040-D96030F56762}">
      <dgm:prSet/>
      <dgm:spPr/>
      <dgm:t>
        <a:bodyPr/>
        <a:lstStyle/>
        <a:p>
          <a:r>
            <a:rPr lang="en-US" dirty="0"/>
            <a:t>Cost of electricity per mile:                $0.045</a:t>
          </a:r>
        </a:p>
      </dgm:t>
    </dgm:pt>
    <dgm:pt modelId="{16109A83-1055-4BC4-87A3-D2B9E15F2F5D}" type="parTrans" cxnId="{A1B20F88-B5CF-46FA-8037-1A3A82E32A45}">
      <dgm:prSet/>
      <dgm:spPr/>
      <dgm:t>
        <a:bodyPr/>
        <a:lstStyle/>
        <a:p>
          <a:endParaRPr lang="en-US"/>
        </a:p>
      </dgm:t>
    </dgm:pt>
    <dgm:pt modelId="{71247799-425E-4333-B814-7989EE12D7D4}" type="sibTrans" cxnId="{A1B20F88-B5CF-46FA-8037-1A3A82E32A45}">
      <dgm:prSet/>
      <dgm:spPr/>
      <dgm:t>
        <a:bodyPr/>
        <a:lstStyle/>
        <a:p>
          <a:endParaRPr lang="en-US"/>
        </a:p>
      </dgm:t>
    </dgm:pt>
    <dgm:pt modelId="{26F2E10C-3FB8-4610-AB07-EAB70B48BD0A}">
      <dgm:prSet/>
      <dgm:spPr/>
      <dgm:t>
        <a:bodyPr/>
        <a:lstStyle/>
        <a:p>
          <a:r>
            <a:rPr lang="en-US" dirty="0"/>
            <a:t>Maintenance (Brakes)                           $300</a:t>
          </a:r>
        </a:p>
      </dgm:t>
    </dgm:pt>
    <dgm:pt modelId="{C1B08AEC-9EF3-4D03-9BCA-456193DC506E}" type="parTrans" cxnId="{97C84616-AA7E-4812-B37A-3A2C8A0AE50E}">
      <dgm:prSet/>
      <dgm:spPr/>
      <dgm:t>
        <a:bodyPr/>
        <a:lstStyle/>
        <a:p>
          <a:endParaRPr lang="en-US"/>
        </a:p>
      </dgm:t>
    </dgm:pt>
    <dgm:pt modelId="{6B8D235B-9461-4FD5-AF78-820449F17319}" type="sibTrans" cxnId="{97C84616-AA7E-4812-B37A-3A2C8A0AE50E}">
      <dgm:prSet/>
      <dgm:spPr/>
      <dgm:t>
        <a:bodyPr/>
        <a:lstStyle/>
        <a:p>
          <a:endParaRPr lang="en-US"/>
        </a:p>
      </dgm:t>
    </dgm:pt>
    <dgm:pt modelId="{0710D71F-C99A-478A-B9FC-C88801928A63}">
      <dgm:prSet/>
      <dgm:spPr/>
      <dgm:t>
        <a:bodyPr/>
        <a:lstStyle/>
        <a:p>
          <a:r>
            <a:rPr lang="en-US" dirty="0"/>
            <a:t>Tires:                                                     $2,000</a:t>
          </a:r>
        </a:p>
      </dgm:t>
    </dgm:pt>
    <dgm:pt modelId="{5B3D7972-3FDC-42D6-9AB8-368356B4F3C4}" type="parTrans" cxnId="{1EB0D434-7D70-4A1C-9CDF-306154EFAA3C}">
      <dgm:prSet/>
      <dgm:spPr/>
      <dgm:t>
        <a:bodyPr/>
        <a:lstStyle/>
        <a:p>
          <a:endParaRPr lang="en-US"/>
        </a:p>
      </dgm:t>
    </dgm:pt>
    <dgm:pt modelId="{C2CA6BF7-9610-4FDD-9ED0-5982E37940D1}" type="sibTrans" cxnId="{1EB0D434-7D70-4A1C-9CDF-306154EFAA3C}">
      <dgm:prSet/>
      <dgm:spPr/>
      <dgm:t>
        <a:bodyPr/>
        <a:lstStyle/>
        <a:p>
          <a:endParaRPr lang="en-US"/>
        </a:p>
      </dgm:t>
    </dgm:pt>
    <dgm:pt modelId="{A6EDFE5C-FE96-4107-98F3-8B7B8C2D67B4}">
      <dgm:prSet/>
      <dgm:spPr/>
      <dgm:t>
        <a:bodyPr/>
        <a:lstStyle/>
        <a:p>
          <a:r>
            <a:rPr lang="en-US" dirty="0"/>
            <a:t>Electric cars wear down tires about twice as fast as ICE cars</a:t>
          </a:r>
        </a:p>
      </dgm:t>
    </dgm:pt>
    <dgm:pt modelId="{CE0ABF0A-A584-4915-8447-93F016C27A34}" type="parTrans" cxnId="{965E49E7-BD47-41A8-B643-BB6F6B8190AD}">
      <dgm:prSet/>
      <dgm:spPr/>
      <dgm:t>
        <a:bodyPr/>
        <a:lstStyle/>
        <a:p>
          <a:endParaRPr lang="en-US"/>
        </a:p>
      </dgm:t>
    </dgm:pt>
    <dgm:pt modelId="{DE498149-F6AC-45C5-A1E0-934B4FF351D0}" type="sibTrans" cxnId="{965E49E7-BD47-41A8-B643-BB6F6B8190AD}">
      <dgm:prSet/>
      <dgm:spPr/>
      <dgm:t>
        <a:bodyPr/>
        <a:lstStyle/>
        <a:p>
          <a:endParaRPr lang="en-US"/>
        </a:p>
      </dgm:t>
    </dgm:pt>
    <dgm:pt modelId="{328840C3-065E-4F6E-A260-6E61DAFB5897}">
      <dgm:prSet/>
      <dgm:spPr/>
      <dgm:t>
        <a:bodyPr/>
        <a:lstStyle/>
        <a:p>
          <a:r>
            <a:rPr lang="en-US" dirty="0"/>
            <a:t>5 yr. estimated electricity costs: $2,728.71 </a:t>
          </a:r>
        </a:p>
      </dgm:t>
    </dgm:pt>
    <dgm:pt modelId="{EBD9CDC4-7C32-446D-9037-B2F2285AE91B}" type="parTrans" cxnId="{F7C02574-1799-4607-8FCC-73AD01896EA1}">
      <dgm:prSet/>
      <dgm:spPr/>
      <dgm:t>
        <a:bodyPr/>
        <a:lstStyle/>
        <a:p>
          <a:endParaRPr lang="en-US"/>
        </a:p>
      </dgm:t>
    </dgm:pt>
    <dgm:pt modelId="{3C081227-FE87-4DA1-A36D-0075A78AA5F0}" type="sibTrans" cxnId="{F7C02574-1799-4607-8FCC-73AD01896EA1}">
      <dgm:prSet/>
      <dgm:spPr/>
      <dgm:t>
        <a:bodyPr/>
        <a:lstStyle/>
        <a:p>
          <a:endParaRPr lang="en-US"/>
        </a:p>
      </dgm:t>
    </dgm:pt>
    <dgm:pt modelId="{A7D64E0B-BA82-4F68-881F-6B627DF48DD8}" type="pres">
      <dgm:prSet presAssocID="{FB0F8E83-737D-433D-A1C9-7B9024CA42E9}" presName="linear" presStyleCnt="0">
        <dgm:presLayoutVars>
          <dgm:animLvl val="lvl"/>
          <dgm:resizeHandles val="exact"/>
        </dgm:presLayoutVars>
      </dgm:prSet>
      <dgm:spPr/>
      <dgm:t>
        <a:bodyPr/>
        <a:lstStyle/>
        <a:p>
          <a:endParaRPr lang="en-US"/>
        </a:p>
      </dgm:t>
    </dgm:pt>
    <dgm:pt modelId="{422652B2-7A16-4F4C-A184-9AF4337836AB}" type="pres">
      <dgm:prSet presAssocID="{B765E8B1-5DC5-413F-B040-D96030F56762}" presName="parentText" presStyleLbl="node1" presStyleIdx="0" presStyleCnt="4">
        <dgm:presLayoutVars>
          <dgm:chMax val="0"/>
          <dgm:bulletEnabled val="1"/>
        </dgm:presLayoutVars>
      </dgm:prSet>
      <dgm:spPr/>
      <dgm:t>
        <a:bodyPr/>
        <a:lstStyle/>
        <a:p>
          <a:endParaRPr lang="en-US"/>
        </a:p>
      </dgm:t>
    </dgm:pt>
    <dgm:pt modelId="{A83C15AB-DF35-46E0-903D-D2C73D7028CA}" type="pres">
      <dgm:prSet presAssocID="{71247799-425E-4333-B814-7989EE12D7D4}" presName="spacer" presStyleCnt="0"/>
      <dgm:spPr/>
    </dgm:pt>
    <dgm:pt modelId="{C3FC4F6E-D60E-4212-B712-58AD8A7CAAA8}" type="pres">
      <dgm:prSet presAssocID="{26F2E10C-3FB8-4610-AB07-EAB70B48BD0A}" presName="parentText" presStyleLbl="node1" presStyleIdx="1" presStyleCnt="4">
        <dgm:presLayoutVars>
          <dgm:chMax val="0"/>
          <dgm:bulletEnabled val="1"/>
        </dgm:presLayoutVars>
      </dgm:prSet>
      <dgm:spPr/>
      <dgm:t>
        <a:bodyPr/>
        <a:lstStyle/>
        <a:p>
          <a:endParaRPr lang="en-US"/>
        </a:p>
      </dgm:t>
    </dgm:pt>
    <dgm:pt modelId="{54C2D18B-8D64-4488-99BF-C122FD8B67F3}" type="pres">
      <dgm:prSet presAssocID="{6B8D235B-9461-4FD5-AF78-820449F17319}" presName="spacer" presStyleCnt="0"/>
      <dgm:spPr/>
    </dgm:pt>
    <dgm:pt modelId="{DAAC830D-AC1C-4F1F-BAC8-DDDC23DCBC13}" type="pres">
      <dgm:prSet presAssocID="{0710D71F-C99A-478A-B9FC-C88801928A63}" presName="parentText" presStyleLbl="node1" presStyleIdx="2" presStyleCnt="4">
        <dgm:presLayoutVars>
          <dgm:chMax val="0"/>
          <dgm:bulletEnabled val="1"/>
        </dgm:presLayoutVars>
      </dgm:prSet>
      <dgm:spPr/>
      <dgm:t>
        <a:bodyPr/>
        <a:lstStyle/>
        <a:p>
          <a:endParaRPr lang="en-US"/>
        </a:p>
      </dgm:t>
    </dgm:pt>
    <dgm:pt modelId="{C732819A-6F34-45A0-A3DA-9371E85A4937}" type="pres">
      <dgm:prSet presAssocID="{0710D71F-C99A-478A-B9FC-C88801928A63}" presName="childText" presStyleLbl="revTx" presStyleIdx="0" presStyleCnt="1">
        <dgm:presLayoutVars>
          <dgm:bulletEnabled val="1"/>
        </dgm:presLayoutVars>
      </dgm:prSet>
      <dgm:spPr/>
      <dgm:t>
        <a:bodyPr/>
        <a:lstStyle/>
        <a:p>
          <a:endParaRPr lang="en-US"/>
        </a:p>
      </dgm:t>
    </dgm:pt>
    <dgm:pt modelId="{C74319E2-9846-4477-95D3-6CBD84352F10}" type="pres">
      <dgm:prSet presAssocID="{328840C3-065E-4F6E-A260-6E61DAFB5897}" presName="parentText" presStyleLbl="node1" presStyleIdx="3" presStyleCnt="4">
        <dgm:presLayoutVars>
          <dgm:chMax val="0"/>
          <dgm:bulletEnabled val="1"/>
        </dgm:presLayoutVars>
      </dgm:prSet>
      <dgm:spPr/>
      <dgm:t>
        <a:bodyPr/>
        <a:lstStyle/>
        <a:p>
          <a:endParaRPr lang="en-US"/>
        </a:p>
      </dgm:t>
    </dgm:pt>
  </dgm:ptLst>
  <dgm:cxnLst>
    <dgm:cxn modelId="{A468CEC6-4629-4977-B9B4-9EC9AAF15133}" type="presOf" srcId="{26F2E10C-3FB8-4610-AB07-EAB70B48BD0A}" destId="{C3FC4F6E-D60E-4212-B712-58AD8A7CAAA8}" srcOrd="0" destOrd="0" presId="urn:microsoft.com/office/officeart/2005/8/layout/vList2"/>
    <dgm:cxn modelId="{97C84616-AA7E-4812-B37A-3A2C8A0AE50E}" srcId="{FB0F8E83-737D-433D-A1C9-7B9024CA42E9}" destId="{26F2E10C-3FB8-4610-AB07-EAB70B48BD0A}" srcOrd="1" destOrd="0" parTransId="{C1B08AEC-9EF3-4D03-9BCA-456193DC506E}" sibTransId="{6B8D235B-9461-4FD5-AF78-820449F17319}"/>
    <dgm:cxn modelId="{47577030-1E5A-42B8-8516-763EC9768D2D}" type="presOf" srcId="{328840C3-065E-4F6E-A260-6E61DAFB5897}" destId="{C74319E2-9846-4477-95D3-6CBD84352F10}" srcOrd="0" destOrd="0" presId="urn:microsoft.com/office/officeart/2005/8/layout/vList2"/>
    <dgm:cxn modelId="{F7C02574-1799-4607-8FCC-73AD01896EA1}" srcId="{FB0F8E83-737D-433D-A1C9-7B9024CA42E9}" destId="{328840C3-065E-4F6E-A260-6E61DAFB5897}" srcOrd="3" destOrd="0" parTransId="{EBD9CDC4-7C32-446D-9037-B2F2285AE91B}" sibTransId="{3C081227-FE87-4DA1-A36D-0075A78AA5F0}"/>
    <dgm:cxn modelId="{FFD744EA-EE9A-4284-98A4-D17F1CAEE610}" type="presOf" srcId="{0710D71F-C99A-478A-B9FC-C88801928A63}" destId="{DAAC830D-AC1C-4F1F-BAC8-DDDC23DCBC13}" srcOrd="0" destOrd="0" presId="urn:microsoft.com/office/officeart/2005/8/layout/vList2"/>
    <dgm:cxn modelId="{A1B20F88-B5CF-46FA-8037-1A3A82E32A45}" srcId="{FB0F8E83-737D-433D-A1C9-7B9024CA42E9}" destId="{B765E8B1-5DC5-413F-B040-D96030F56762}" srcOrd="0" destOrd="0" parTransId="{16109A83-1055-4BC4-87A3-D2B9E15F2F5D}" sibTransId="{71247799-425E-4333-B814-7989EE12D7D4}"/>
    <dgm:cxn modelId="{1EB0D434-7D70-4A1C-9CDF-306154EFAA3C}" srcId="{FB0F8E83-737D-433D-A1C9-7B9024CA42E9}" destId="{0710D71F-C99A-478A-B9FC-C88801928A63}" srcOrd="2" destOrd="0" parTransId="{5B3D7972-3FDC-42D6-9AB8-368356B4F3C4}" sibTransId="{C2CA6BF7-9610-4FDD-9ED0-5982E37940D1}"/>
    <dgm:cxn modelId="{CEFD98A6-727A-4D1D-AB94-83B4F09B3B6E}" type="presOf" srcId="{B765E8B1-5DC5-413F-B040-D96030F56762}" destId="{422652B2-7A16-4F4C-A184-9AF4337836AB}" srcOrd="0" destOrd="0" presId="urn:microsoft.com/office/officeart/2005/8/layout/vList2"/>
    <dgm:cxn modelId="{09498C32-18E1-4183-B9CE-0E8A4067BF29}" type="presOf" srcId="{A6EDFE5C-FE96-4107-98F3-8B7B8C2D67B4}" destId="{C732819A-6F34-45A0-A3DA-9371E85A4937}" srcOrd="0" destOrd="0" presId="urn:microsoft.com/office/officeart/2005/8/layout/vList2"/>
    <dgm:cxn modelId="{3A67987A-65FB-44BD-8A5C-70AC879A2FB2}" type="presOf" srcId="{FB0F8E83-737D-433D-A1C9-7B9024CA42E9}" destId="{A7D64E0B-BA82-4F68-881F-6B627DF48DD8}" srcOrd="0" destOrd="0" presId="urn:microsoft.com/office/officeart/2005/8/layout/vList2"/>
    <dgm:cxn modelId="{965E49E7-BD47-41A8-B643-BB6F6B8190AD}" srcId="{0710D71F-C99A-478A-B9FC-C88801928A63}" destId="{A6EDFE5C-FE96-4107-98F3-8B7B8C2D67B4}" srcOrd="0" destOrd="0" parTransId="{CE0ABF0A-A584-4915-8447-93F016C27A34}" sibTransId="{DE498149-F6AC-45C5-A1E0-934B4FF351D0}"/>
    <dgm:cxn modelId="{C9725B03-54B4-4DF1-90A0-D536EE996B5E}" type="presParOf" srcId="{A7D64E0B-BA82-4F68-881F-6B627DF48DD8}" destId="{422652B2-7A16-4F4C-A184-9AF4337836AB}" srcOrd="0" destOrd="0" presId="urn:microsoft.com/office/officeart/2005/8/layout/vList2"/>
    <dgm:cxn modelId="{A6470BC2-3F2A-418C-B040-BEFE6EBF9533}" type="presParOf" srcId="{A7D64E0B-BA82-4F68-881F-6B627DF48DD8}" destId="{A83C15AB-DF35-46E0-903D-D2C73D7028CA}" srcOrd="1" destOrd="0" presId="urn:microsoft.com/office/officeart/2005/8/layout/vList2"/>
    <dgm:cxn modelId="{2CB324FD-6F4F-41DF-9269-91CBB8C8E2AF}" type="presParOf" srcId="{A7D64E0B-BA82-4F68-881F-6B627DF48DD8}" destId="{C3FC4F6E-D60E-4212-B712-58AD8A7CAAA8}" srcOrd="2" destOrd="0" presId="urn:microsoft.com/office/officeart/2005/8/layout/vList2"/>
    <dgm:cxn modelId="{9A0E29CF-52BD-4870-8E60-F53E28EC258E}" type="presParOf" srcId="{A7D64E0B-BA82-4F68-881F-6B627DF48DD8}" destId="{54C2D18B-8D64-4488-99BF-C122FD8B67F3}" srcOrd="3" destOrd="0" presId="urn:microsoft.com/office/officeart/2005/8/layout/vList2"/>
    <dgm:cxn modelId="{EBCF33ED-91F6-4176-B023-B9FF372082F7}" type="presParOf" srcId="{A7D64E0B-BA82-4F68-881F-6B627DF48DD8}" destId="{DAAC830D-AC1C-4F1F-BAC8-DDDC23DCBC13}" srcOrd="4" destOrd="0" presId="urn:microsoft.com/office/officeart/2005/8/layout/vList2"/>
    <dgm:cxn modelId="{6F2705A3-748C-4030-B16E-FD1460FBD51D}" type="presParOf" srcId="{A7D64E0B-BA82-4F68-881F-6B627DF48DD8}" destId="{C732819A-6F34-45A0-A3DA-9371E85A4937}" srcOrd="5" destOrd="0" presId="urn:microsoft.com/office/officeart/2005/8/layout/vList2"/>
    <dgm:cxn modelId="{CBF2EB85-6DC8-42DC-BCD6-70B821A2EC24}" type="presParOf" srcId="{A7D64E0B-BA82-4F68-881F-6B627DF48DD8}" destId="{C74319E2-9846-4477-95D3-6CBD84352F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A0C737A-7EB7-4CCC-8407-CDEA87B2239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FD2D29D-BC1A-49F6-854B-9216213A5050}">
      <dgm:prSet/>
      <dgm:spPr/>
      <dgm:t>
        <a:bodyPr/>
        <a:lstStyle/>
        <a:p>
          <a:r>
            <a:rPr lang="en-US" dirty="0"/>
            <a:t>Cost to fuel per mile:             $0.15</a:t>
          </a:r>
        </a:p>
      </dgm:t>
    </dgm:pt>
    <dgm:pt modelId="{B3E0737C-E457-469D-8BE1-00127D0B1458}" type="parTrans" cxnId="{35D4CF3F-8DAB-4BA3-8D3B-D3A12838016B}">
      <dgm:prSet/>
      <dgm:spPr/>
      <dgm:t>
        <a:bodyPr/>
        <a:lstStyle/>
        <a:p>
          <a:endParaRPr lang="en-US"/>
        </a:p>
      </dgm:t>
    </dgm:pt>
    <dgm:pt modelId="{C3BE3457-C032-40DA-99B3-8FAA39102748}" type="sibTrans" cxnId="{35D4CF3F-8DAB-4BA3-8D3B-D3A12838016B}">
      <dgm:prSet/>
      <dgm:spPr/>
      <dgm:t>
        <a:bodyPr/>
        <a:lstStyle/>
        <a:p>
          <a:endParaRPr lang="en-US"/>
        </a:p>
      </dgm:t>
    </dgm:pt>
    <dgm:pt modelId="{5F69EF62-A150-460F-96FE-369CF12BAC09}">
      <dgm:prSet/>
      <dgm:spPr/>
      <dgm:t>
        <a:bodyPr/>
        <a:lstStyle/>
        <a:p>
          <a:r>
            <a:rPr lang="en-US" dirty="0"/>
            <a:t>Maintenance:                         $1,100</a:t>
          </a:r>
        </a:p>
      </dgm:t>
    </dgm:pt>
    <dgm:pt modelId="{C50DB40B-57E1-4F31-A7CA-8044A1C39492}" type="parTrans" cxnId="{4C59A218-9D3A-430F-AC20-CDAD46CF1233}">
      <dgm:prSet/>
      <dgm:spPr/>
      <dgm:t>
        <a:bodyPr/>
        <a:lstStyle/>
        <a:p>
          <a:endParaRPr lang="en-US"/>
        </a:p>
      </dgm:t>
    </dgm:pt>
    <dgm:pt modelId="{BB229D7C-0981-4A49-A63A-AEFAB4B9EBCB}" type="sibTrans" cxnId="{4C59A218-9D3A-430F-AC20-CDAD46CF1233}">
      <dgm:prSet/>
      <dgm:spPr/>
      <dgm:t>
        <a:bodyPr/>
        <a:lstStyle/>
        <a:p>
          <a:endParaRPr lang="en-US"/>
        </a:p>
      </dgm:t>
    </dgm:pt>
    <dgm:pt modelId="{1472B621-4069-4E04-9869-9BC3E4BDB4E0}">
      <dgm:prSet/>
      <dgm:spPr/>
      <dgm:t>
        <a:bodyPr/>
        <a:lstStyle/>
        <a:p>
          <a:r>
            <a:rPr lang="en-US"/>
            <a:t>Oil changes, brakes, fluid changes</a:t>
          </a:r>
        </a:p>
      </dgm:t>
    </dgm:pt>
    <dgm:pt modelId="{F6437D06-19DA-4D98-B602-AD1B254D2F93}" type="parTrans" cxnId="{2D125F3F-B2B4-4538-A644-32885138EBC3}">
      <dgm:prSet/>
      <dgm:spPr/>
      <dgm:t>
        <a:bodyPr/>
        <a:lstStyle/>
        <a:p>
          <a:endParaRPr lang="en-US"/>
        </a:p>
      </dgm:t>
    </dgm:pt>
    <dgm:pt modelId="{6200E9B3-9816-4CDC-A20E-CBB05991453B}" type="sibTrans" cxnId="{2D125F3F-B2B4-4538-A644-32885138EBC3}">
      <dgm:prSet/>
      <dgm:spPr/>
      <dgm:t>
        <a:bodyPr/>
        <a:lstStyle/>
        <a:p>
          <a:endParaRPr lang="en-US"/>
        </a:p>
      </dgm:t>
    </dgm:pt>
    <dgm:pt modelId="{D4C07DC2-4EA0-44A2-B7A9-CAC7D04C4340}">
      <dgm:prSet/>
      <dgm:spPr/>
      <dgm:t>
        <a:bodyPr/>
        <a:lstStyle/>
        <a:p>
          <a:r>
            <a:rPr lang="en-US" dirty="0"/>
            <a:t>Tires:                                        $1,000</a:t>
          </a:r>
        </a:p>
      </dgm:t>
    </dgm:pt>
    <dgm:pt modelId="{3BAC222A-DEE8-4EA0-852E-530AA2055F4C}" type="parTrans" cxnId="{0045C266-5DDF-46D2-86AC-FDE8F3B59862}">
      <dgm:prSet/>
      <dgm:spPr/>
      <dgm:t>
        <a:bodyPr/>
        <a:lstStyle/>
        <a:p>
          <a:endParaRPr lang="en-US"/>
        </a:p>
      </dgm:t>
    </dgm:pt>
    <dgm:pt modelId="{3D2718FB-9BC2-498B-8A0C-67FDAD04E8E3}" type="sibTrans" cxnId="{0045C266-5DDF-46D2-86AC-FDE8F3B59862}">
      <dgm:prSet/>
      <dgm:spPr/>
      <dgm:t>
        <a:bodyPr/>
        <a:lstStyle/>
        <a:p>
          <a:endParaRPr lang="en-US"/>
        </a:p>
      </dgm:t>
    </dgm:pt>
    <dgm:pt modelId="{499FD1E8-9821-40D4-931C-E620C82AA789}">
      <dgm:prSet/>
      <dgm:spPr/>
      <dgm:t>
        <a:bodyPr/>
        <a:lstStyle/>
        <a:p>
          <a:r>
            <a:rPr lang="en-US" dirty="0"/>
            <a:t>5 yr. estimated fuel costs: $</a:t>
          </a:r>
          <a:r>
            <a:rPr lang="en-US" dirty="0">
              <a:solidFill>
                <a:srgbClr val="C00000"/>
              </a:solidFill>
            </a:rPr>
            <a:t>9,270.00</a:t>
          </a:r>
        </a:p>
      </dgm:t>
    </dgm:pt>
    <dgm:pt modelId="{DEE9E1DB-5324-48B3-BBED-17E1652CC06A}" type="parTrans" cxnId="{139A555B-972D-4627-90C6-D7D9F127499E}">
      <dgm:prSet/>
      <dgm:spPr/>
      <dgm:t>
        <a:bodyPr/>
        <a:lstStyle/>
        <a:p>
          <a:endParaRPr lang="en-US"/>
        </a:p>
      </dgm:t>
    </dgm:pt>
    <dgm:pt modelId="{AE15DB50-34F1-4928-BEBB-588280E2E511}" type="sibTrans" cxnId="{139A555B-972D-4627-90C6-D7D9F127499E}">
      <dgm:prSet/>
      <dgm:spPr/>
      <dgm:t>
        <a:bodyPr/>
        <a:lstStyle/>
        <a:p>
          <a:endParaRPr lang="en-US"/>
        </a:p>
      </dgm:t>
    </dgm:pt>
    <dgm:pt modelId="{D12FE97D-6B2B-4EBD-9BE1-38FBD607E8E4}" type="pres">
      <dgm:prSet presAssocID="{6A0C737A-7EB7-4CCC-8407-CDEA87B2239D}" presName="linear" presStyleCnt="0">
        <dgm:presLayoutVars>
          <dgm:animLvl val="lvl"/>
          <dgm:resizeHandles val="exact"/>
        </dgm:presLayoutVars>
      </dgm:prSet>
      <dgm:spPr/>
      <dgm:t>
        <a:bodyPr/>
        <a:lstStyle/>
        <a:p>
          <a:endParaRPr lang="en-US"/>
        </a:p>
      </dgm:t>
    </dgm:pt>
    <dgm:pt modelId="{8A06069F-EA8B-475C-BE00-4AD7B37739AA}" type="pres">
      <dgm:prSet presAssocID="{4FD2D29D-BC1A-49F6-854B-9216213A5050}" presName="parentText" presStyleLbl="node1" presStyleIdx="0" presStyleCnt="4">
        <dgm:presLayoutVars>
          <dgm:chMax val="0"/>
          <dgm:bulletEnabled val="1"/>
        </dgm:presLayoutVars>
      </dgm:prSet>
      <dgm:spPr/>
      <dgm:t>
        <a:bodyPr/>
        <a:lstStyle/>
        <a:p>
          <a:endParaRPr lang="en-US"/>
        </a:p>
      </dgm:t>
    </dgm:pt>
    <dgm:pt modelId="{D185BDE9-3478-4D07-B115-C1299F01DF13}" type="pres">
      <dgm:prSet presAssocID="{C3BE3457-C032-40DA-99B3-8FAA39102748}" presName="spacer" presStyleCnt="0"/>
      <dgm:spPr/>
    </dgm:pt>
    <dgm:pt modelId="{03E52875-94C9-4CF1-A7AC-0A9E63C36CA1}" type="pres">
      <dgm:prSet presAssocID="{5F69EF62-A150-460F-96FE-369CF12BAC09}" presName="parentText" presStyleLbl="node1" presStyleIdx="1" presStyleCnt="4">
        <dgm:presLayoutVars>
          <dgm:chMax val="0"/>
          <dgm:bulletEnabled val="1"/>
        </dgm:presLayoutVars>
      </dgm:prSet>
      <dgm:spPr/>
      <dgm:t>
        <a:bodyPr/>
        <a:lstStyle/>
        <a:p>
          <a:endParaRPr lang="en-US"/>
        </a:p>
      </dgm:t>
    </dgm:pt>
    <dgm:pt modelId="{81AC3B2D-44AB-4132-97B7-24B86C6DFD7C}" type="pres">
      <dgm:prSet presAssocID="{5F69EF62-A150-460F-96FE-369CF12BAC09}" presName="childText" presStyleLbl="revTx" presStyleIdx="0" presStyleCnt="1">
        <dgm:presLayoutVars>
          <dgm:bulletEnabled val="1"/>
        </dgm:presLayoutVars>
      </dgm:prSet>
      <dgm:spPr/>
      <dgm:t>
        <a:bodyPr/>
        <a:lstStyle/>
        <a:p>
          <a:endParaRPr lang="en-US"/>
        </a:p>
      </dgm:t>
    </dgm:pt>
    <dgm:pt modelId="{09A36C6E-3636-4EE5-B7AF-155F9DD02128}" type="pres">
      <dgm:prSet presAssocID="{D4C07DC2-4EA0-44A2-B7A9-CAC7D04C4340}" presName="parentText" presStyleLbl="node1" presStyleIdx="2" presStyleCnt="4">
        <dgm:presLayoutVars>
          <dgm:chMax val="0"/>
          <dgm:bulletEnabled val="1"/>
        </dgm:presLayoutVars>
      </dgm:prSet>
      <dgm:spPr/>
      <dgm:t>
        <a:bodyPr/>
        <a:lstStyle/>
        <a:p>
          <a:endParaRPr lang="en-US"/>
        </a:p>
      </dgm:t>
    </dgm:pt>
    <dgm:pt modelId="{7281B40F-4F90-4C2C-B5DA-EA2E5D2C8D09}" type="pres">
      <dgm:prSet presAssocID="{3D2718FB-9BC2-498B-8A0C-67FDAD04E8E3}" presName="spacer" presStyleCnt="0"/>
      <dgm:spPr/>
    </dgm:pt>
    <dgm:pt modelId="{C5673494-6CE1-48B5-877B-A250CF8E9CB6}" type="pres">
      <dgm:prSet presAssocID="{499FD1E8-9821-40D4-931C-E620C82AA789}" presName="parentText" presStyleLbl="node1" presStyleIdx="3" presStyleCnt="4">
        <dgm:presLayoutVars>
          <dgm:chMax val="0"/>
          <dgm:bulletEnabled val="1"/>
        </dgm:presLayoutVars>
      </dgm:prSet>
      <dgm:spPr/>
      <dgm:t>
        <a:bodyPr/>
        <a:lstStyle/>
        <a:p>
          <a:endParaRPr lang="en-US"/>
        </a:p>
      </dgm:t>
    </dgm:pt>
  </dgm:ptLst>
  <dgm:cxnLst>
    <dgm:cxn modelId="{B4941BAB-BFE6-42E6-B7BC-893D41F69E68}" type="presOf" srcId="{4FD2D29D-BC1A-49F6-854B-9216213A5050}" destId="{8A06069F-EA8B-475C-BE00-4AD7B37739AA}" srcOrd="0" destOrd="0" presId="urn:microsoft.com/office/officeart/2005/8/layout/vList2"/>
    <dgm:cxn modelId="{4C59A218-9D3A-430F-AC20-CDAD46CF1233}" srcId="{6A0C737A-7EB7-4CCC-8407-CDEA87B2239D}" destId="{5F69EF62-A150-460F-96FE-369CF12BAC09}" srcOrd="1" destOrd="0" parTransId="{C50DB40B-57E1-4F31-A7CA-8044A1C39492}" sibTransId="{BB229D7C-0981-4A49-A63A-AEFAB4B9EBCB}"/>
    <dgm:cxn modelId="{A3A14A58-3AF3-4258-9849-A2AE3FBC2097}" type="presOf" srcId="{5F69EF62-A150-460F-96FE-369CF12BAC09}" destId="{03E52875-94C9-4CF1-A7AC-0A9E63C36CA1}" srcOrd="0" destOrd="0" presId="urn:microsoft.com/office/officeart/2005/8/layout/vList2"/>
    <dgm:cxn modelId="{2D125F3F-B2B4-4538-A644-32885138EBC3}" srcId="{5F69EF62-A150-460F-96FE-369CF12BAC09}" destId="{1472B621-4069-4E04-9869-9BC3E4BDB4E0}" srcOrd="0" destOrd="0" parTransId="{F6437D06-19DA-4D98-B602-AD1B254D2F93}" sibTransId="{6200E9B3-9816-4CDC-A20E-CBB05991453B}"/>
    <dgm:cxn modelId="{E7448F22-7264-4A4C-9A43-6F730B522C67}" type="presOf" srcId="{1472B621-4069-4E04-9869-9BC3E4BDB4E0}" destId="{81AC3B2D-44AB-4132-97B7-24B86C6DFD7C}" srcOrd="0" destOrd="0" presId="urn:microsoft.com/office/officeart/2005/8/layout/vList2"/>
    <dgm:cxn modelId="{35D4CF3F-8DAB-4BA3-8D3B-D3A12838016B}" srcId="{6A0C737A-7EB7-4CCC-8407-CDEA87B2239D}" destId="{4FD2D29D-BC1A-49F6-854B-9216213A5050}" srcOrd="0" destOrd="0" parTransId="{B3E0737C-E457-469D-8BE1-00127D0B1458}" sibTransId="{C3BE3457-C032-40DA-99B3-8FAA39102748}"/>
    <dgm:cxn modelId="{0045C266-5DDF-46D2-86AC-FDE8F3B59862}" srcId="{6A0C737A-7EB7-4CCC-8407-CDEA87B2239D}" destId="{D4C07DC2-4EA0-44A2-B7A9-CAC7D04C4340}" srcOrd="2" destOrd="0" parTransId="{3BAC222A-DEE8-4EA0-852E-530AA2055F4C}" sibTransId="{3D2718FB-9BC2-498B-8A0C-67FDAD04E8E3}"/>
    <dgm:cxn modelId="{D3CF3C45-92FB-4D90-877D-E7CF663F2413}" type="presOf" srcId="{6A0C737A-7EB7-4CCC-8407-CDEA87B2239D}" destId="{D12FE97D-6B2B-4EBD-9BE1-38FBD607E8E4}" srcOrd="0" destOrd="0" presId="urn:microsoft.com/office/officeart/2005/8/layout/vList2"/>
    <dgm:cxn modelId="{61354FF5-9B1B-4B40-B87E-6818F070BA06}" type="presOf" srcId="{D4C07DC2-4EA0-44A2-B7A9-CAC7D04C4340}" destId="{09A36C6E-3636-4EE5-B7AF-155F9DD02128}" srcOrd="0" destOrd="0" presId="urn:microsoft.com/office/officeart/2005/8/layout/vList2"/>
    <dgm:cxn modelId="{139A555B-972D-4627-90C6-D7D9F127499E}" srcId="{6A0C737A-7EB7-4CCC-8407-CDEA87B2239D}" destId="{499FD1E8-9821-40D4-931C-E620C82AA789}" srcOrd="3" destOrd="0" parTransId="{DEE9E1DB-5324-48B3-BBED-17E1652CC06A}" sibTransId="{AE15DB50-34F1-4928-BEBB-588280E2E511}"/>
    <dgm:cxn modelId="{024F8761-E2DE-465C-B621-A111818A1865}" type="presOf" srcId="{499FD1E8-9821-40D4-931C-E620C82AA789}" destId="{C5673494-6CE1-48B5-877B-A250CF8E9CB6}" srcOrd="0" destOrd="0" presId="urn:microsoft.com/office/officeart/2005/8/layout/vList2"/>
    <dgm:cxn modelId="{F08AE2E1-29E8-4CB4-9A24-4B86B516110B}" type="presParOf" srcId="{D12FE97D-6B2B-4EBD-9BE1-38FBD607E8E4}" destId="{8A06069F-EA8B-475C-BE00-4AD7B37739AA}" srcOrd="0" destOrd="0" presId="urn:microsoft.com/office/officeart/2005/8/layout/vList2"/>
    <dgm:cxn modelId="{F042F6E3-B718-432E-9F53-C72CDC0BF743}" type="presParOf" srcId="{D12FE97D-6B2B-4EBD-9BE1-38FBD607E8E4}" destId="{D185BDE9-3478-4D07-B115-C1299F01DF13}" srcOrd="1" destOrd="0" presId="urn:microsoft.com/office/officeart/2005/8/layout/vList2"/>
    <dgm:cxn modelId="{AE1C0CD6-EB05-4B65-9193-7B578742478F}" type="presParOf" srcId="{D12FE97D-6B2B-4EBD-9BE1-38FBD607E8E4}" destId="{03E52875-94C9-4CF1-A7AC-0A9E63C36CA1}" srcOrd="2" destOrd="0" presId="urn:microsoft.com/office/officeart/2005/8/layout/vList2"/>
    <dgm:cxn modelId="{143FD22E-666B-4F77-8074-18E6F508E0F9}" type="presParOf" srcId="{D12FE97D-6B2B-4EBD-9BE1-38FBD607E8E4}" destId="{81AC3B2D-44AB-4132-97B7-24B86C6DFD7C}" srcOrd="3" destOrd="0" presId="urn:microsoft.com/office/officeart/2005/8/layout/vList2"/>
    <dgm:cxn modelId="{0528E4D2-5E56-4E69-A418-7B2B749C1BFA}" type="presParOf" srcId="{D12FE97D-6B2B-4EBD-9BE1-38FBD607E8E4}" destId="{09A36C6E-3636-4EE5-B7AF-155F9DD02128}" srcOrd="4" destOrd="0" presId="urn:microsoft.com/office/officeart/2005/8/layout/vList2"/>
    <dgm:cxn modelId="{BC9B570B-BCB2-4661-987C-CF43FF4D630F}" type="presParOf" srcId="{D12FE97D-6B2B-4EBD-9BE1-38FBD607E8E4}" destId="{7281B40F-4F90-4C2C-B5DA-EA2E5D2C8D09}" srcOrd="5" destOrd="0" presId="urn:microsoft.com/office/officeart/2005/8/layout/vList2"/>
    <dgm:cxn modelId="{8637EA60-307B-4731-A106-349F865DDE07}" type="presParOf" srcId="{D12FE97D-6B2B-4EBD-9BE1-38FBD607E8E4}" destId="{C5673494-6CE1-48B5-877B-A250CF8E9CB6}"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8A6EFCB-C637-4A54-825F-8188A3C9CF9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4BD7A2B-C901-4F48-90D0-79ECD73D430E}">
      <dgm:prSet/>
      <dgm:spPr/>
      <dgm:t>
        <a:bodyPr/>
        <a:lstStyle/>
        <a:p>
          <a:r>
            <a:rPr lang="en-US" dirty="0"/>
            <a:t>With these numbers the Mach-E is cheaper to operate at 100,000 miles or 7 years</a:t>
          </a:r>
        </a:p>
      </dgm:t>
    </dgm:pt>
    <dgm:pt modelId="{861D6575-C4D5-483B-B1C6-0788E6E93FEC}" type="parTrans" cxnId="{B262CC6D-D150-4ED9-8F77-83BC0D3C4D86}">
      <dgm:prSet/>
      <dgm:spPr/>
      <dgm:t>
        <a:bodyPr/>
        <a:lstStyle/>
        <a:p>
          <a:endParaRPr lang="en-US"/>
        </a:p>
      </dgm:t>
    </dgm:pt>
    <dgm:pt modelId="{BE0CD9FD-F4E6-4516-BAF9-FAEC04DC7F6D}" type="sibTrans" cxnId="{B262CC6D-D150-4ED9-8F77-83BC0D3C4D86}">
      <dgm:prSet/>
      <dgm:spPr/>
      <dgm:t>
        <a:bodyPr/>
        <a:lstStyle/>
        <a:p>
          <a:endParaRPr lang="en-US"/>
        </a:p>
      </dgm:t>
    </dgm:pt>
    <dgm:pt modelId="{29771BB0-B791-4D3B-8C4C-3D34EC43C583}" type="pres">
      <dgm:prSet presAssocID="{D8A6EFCB-C637-4A54-825F-8188A3C9CF97}" presName="linear" presStyleCnt="0">
        <dgm:presLayoutVars>
          <dgm:animLvl val="lvl"/>
          <dgm:resizeHandles val="exact"/>
        </dgm:presLayoutVars>
      </dgm:prSet>
      <dgm:spPr/>
      <dgm:t>
        <a:bodyPr/>
        <a:lstStyle/>
        <a:p>
          <a:endParaRPr lang="en-US"/>
        </a:p>
      </dgm:t>
    </dgm:pt>
    <dgm:pt modelId="{3F94FD3E-F27B-420E-97CA-8C97FACA47FF}" type="pres">
      <dgm:prSet presAssocID="{64BD7A2B-C901-4F48-90D0-79ECD73D430E}" presName="parentText" presStyleLbl="node1" presStyleIdx="0" presStyleCnt="1">
        <dgm:presLayoutVars>
          <dgm:chMax val="0"/>
          <dgm:bulletEnabled val="1"/>
        </dgm:presLayoutVars>
      </dgm:prSet>
      <dgm:spPr/>
      <dgm:t>
        <a:bodyPr/>
        <a:lstStyle/>
        <a:p>
          <a:endParaRPr lang="en-US"/>
        </a:p>
      </dgm:t>
    </dgm:pt>
  </dgm:ptLst>
  <dgm:cxnLst>
    <dgm:cxn modelId="{0F85C7E2-114B-4883-B7E2-76705E4EFFD3}" type="presOf" srcId="{D8A6EFCB-C637-4A54-825F-8188A3C9CF97}" destId="{29771BB0-B791-4D3B-8C4C-3D34EC43C583}" srcOrd="0" destOrd="0" presId="urn:microsoft.com/office/officeart/2005/8/layout/vList2"/>
    <dgm:cxn modelId="{B262CC6D-D150-4ED9-8F77-83BC0D3C4D86}" srcId="{D8A6EFCB-C637-4A54-825F-8188A3C9CF97}" destId="{64BD7A2B-C901-4F48-90D0-79ECD73D430E}" srcOrd="0" destOrd="0" parTransId="{861D6575-C4D5-483B-B1C6-0788E6E93FEC}" sibTransId="{BE0CD9FD-F4E6-4516-BAF9-FAEC04DC7F6D}"/>
    <dgm:cxn modelId="{F771F238-6629-4782-942B-6D795B9D00C4}" type="presOf" srcId="{64BD7A2B-C901-4F48-90D0-79ECD73D430E}" destId="{3F94FD3E-F27B-420E-97CA-8C97FACA47FF}" srcOrd="0" destOrd="0" presId="urn:microsoft.com/office/officeart/2005/8/layout/vList2"/>
    <dgm:cxn modelId="{15ABB90D-2176-4DFA-B8A5-C20A7DA5A619}" type="presParOf" srcId="{29771BB0-B791-4D3B-8C4C-3D34EC43C583}" destId="{3F94FD3E-F27B-420E-97CA-8C97FACA47F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E70EC41-A1EC-427B-8135-52004A024E7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7248A1E-C85B-42B2-9717-CF63BDD41F8F}">
      <dgm:prSet/>
      <dgm:spPr/>
      <dgm:t>
        <a:bodyPr/>
        <a:lstStyle/>
        <a:p>
          <a:r>
            <a:rPr lang="en-US" dirty="0"/>
            <a:t>Lack of available cars at a cost-effective price to fulfill the job. </a:t>
          </a:r>
        </a:p>
      </dgm:t>
    </dgm:pt>
    <dgm:pt modelId="{6FB754A2-2F10-46DD-B1FE-FF2EA82D6D10}" type="parTrans" cxnId="{33CFD818-91A2-4C17-9D23-57B660FFD9B5}">
      <dgm:prSet/>
      <dgm:spPr/>
      <dgm:t>
        <a:bodyPr/>
        <a:lstStyle/>
        <a:p>
          <a:endParaRPr lang="en-US"/>
        </a:p>
      </dgm:t>
    </dgm:pt>
    <dgm:pt modelId="{4C565408-9C5C-4E7C-A6D0-65A7403F484A}" type="sibTrans" cxnId="{33CFD818-91A2-4C17-9D23-57B660FFD9B5}">
      <dgm:prSet/>
      <dgm:spPr/>
      <dgm:t>
        <a:bodyPr/>
        <a:lstStyle/>
        <a:p>
          <a:endParaRPr lang="en-US"/>
        </a:p>
      </dgm:t>
    </dgm:pt>
    <dgm:pt modelId="{ED433BD3-2075-442B-A991-B003DA0D5EDE}">
      <dgm:prSet/>
      <dgm:spPr/>
      <dgm:t>
        <a:bodyPr/>
        <a:lstStyle/>
        <a:p>
          <a:r>
            <a:rPr lang="en-US" dirty="0"/>
            <a:t>Greater initial cost</a:t>
          </a:r>
        </a:p>
      </dgm:t>
    </dgm:pt>
    <dgm:pt modelId="{D4E7B568-DF81-4BB6-BAA4-FA3027181660}" type="parTrans" cxnId="{63056523-C968-440C-A1AD-F3EA19C01564}">
      <dgm:prSet/>
      <dgm:spPr/>
      <dgm:t>
        <a:bodyPr/>
        <a:lstStyle/>
        <a:p>
          <a:endParaRPr lang="en-US"/>
        </a:p>
      </dgm:t>
    </dgm:pt>
    <dgm:pt modelId="{785102B9-4AA9-457D-AAF7-329371104743}" type="sibTrans" cxnId="{63056523-C968-440C-A1AD-F3EA19C01564}">
      <dgm:prSet/>
      <dgm:spPr/>
      <dgm:t>
        <a:bodyPr/>
        <a:lstStyle/>
        <a:p>
          <a:endParaRPr lang="en-US"/>
        </a:p>
      </dgm:t>
    </dgm:pt>
    <dgm:pt modelId="{1C74712B-DD46-433B-8760-ED03EE619BCA}">
      <dgm:prSet/>
      <dgm:spPr/>
      <dgm:t>
        <a:bodyPr/>
        <a:lstStyle/>
        <a:p>
          <a:r>
            <a:rPr lang="en-US" dirty="0"/>
            <a:t>Range anxiety</a:t>
          </a:r>
        </a:p>
      </dgm:t>
    </dgm:pt>
    <dgm:pt modelId="{8DD69B80-EBD9-49BD-A4A0-B30617A24CD4}" type="parTrans" cxnId="{473EA38A-3C98-4C09-8865-B44D4D9CCE88}">
      <dgm:prSet/>
      <dgm:spPr/>
      <dgm:t>
        <a:bodyPr/>
        <a:lstStyle/>
        <a:p>
          <a:endParaRPr lang="en-US"/>
        </a:p>
      </dgm:t>
    </dgm:pt>
    <dgm:pt modelId="{202BA8B8-17E5-4848-8198-C34E6267D103}" type="sibTrans" cxnId="{473EA38A-3C98-4C09-8865-B44D4D9CCE88}">
      <dgm:prSet/>
      <dgm:spPr/>
      <dgm:t>
        <a:bodyPr/>
        <a:lstStyle/>
        <a:p>
          <a:endParaRPr lang="en-US"/>
        </a:p>
      </dgm:t>
    </dgm:pt>
    <dgm:pt modelId="{6862A747-8673-48F4-9DAE-0BA954EFE066}">
      <dgm:prSet/>
      <dgm:spPr/>
      <dgm:t>
        <a:bodyPr/>
        <a:lstStyle/>
        <a:p>
          <a:r>
            <a:rPr lang="en-US" dirty="0"/>
            <a:t>Lack of upfitting ability with emergency lighting and mounting. </a:t>
          </a:r>
        </a:p>
      </dgm:t>
    </dgm:pt>
    <dgm:pt modelId="{132BE1AA-BBCF-4BD6-B970-CEE5BDDFCA6D}" type="parTrans" cxnId="{ADAA96CB-FEB2-421B-A4CF-0BEBD98CDF20}">
      <dgm:prSet/>
      <dgm:spPr/>
      <dgm:t>
        <a:bodyPr/>
        <a:lstStyle/>
        <a:p>
          <a:endParaRPr lang="en-US"/>
        </a:p>
      </dgm:t>
    </dgm:pt>
    <dgm:pt modelId="{794DF267-86EF-49A0-8930-25DF16BFB804}" type="sibTrans" cxnId="{ADAA96CB-FEB2-421B-A4CF-0BEBD98CDF20}">
      <dgm:prSet/>
      <dgm:spPr/>
      <dgm:t>
        <a:bodyPr/>
        <a:lstStyle/>
        <a:p>
          <a:endParaRPr lang="en-US"/>
        </a:p>
      </dgm:t>
    </dgm:pt>
    <dgm:pt modelId="{096E0DA0-7786-4C08-93D9-F7E1DF9383C0}">
      <dgm:prSet/>
      <dgm:spPr/>
      <dgm:t>
        <a:bodyPr/>
        <a:lstStyle/>
        <a:p>
          <a:r>
            <a:rPr lang="en-US" dirty="0"/>
            <a:t>Infrastructure previously not able to sustain the charging</a:t>
          </a:r>
        </a:p>
      </dgm:t>
    </dgm:pt>
    <dgm:pt modelId="{4EF7D4BE-451D-418B-94B0-E0AF452FB9A0}" type="parTrans" cxnId="{08781718-566E-41B7-A81C-9994340DD56D}">
      <dgm:prSet/>
      <dgm:spPr/>
      <dgm:t>
        <a:bodyPr/>
        <a:lstStyle/>
        <a:p>
          <a:endParaRPr lang="en-US"/>
        </a:p>
      </dgm:t>
    </dgm:pt>
    <dgm:pt modelId="{41EB37E9-A0C4-45BC-BF19-644206FE1593}" type="sibTrans" cxnId="{08781718-566E-41B7-A81C-9994340DD56D}">
      <dgm:prSet/>
      <dgm:spPr/>
      <dgm:t>
        <a:bodyPr/>
        <a:lstStyle/>
        <a:p>
          <a:endParaRPr lang="en-US"/>
        </a:p>
      </dgm:t>
    </dgm:pt>
    <dgm:pt modelId="{BBD85BD2-5E4B-4847-9F1A-CE2CD84815A8}" type="pres">
      <dgm:prSet presAssocID="{AE70EC41-A1EC-427B-8135-52004A024E72}" presName="linear" presStyleCnt="0">
        <dgm:presLayoutVars>
          <dgm:animLvl val="lvl"/>
          <dgm:resizeHandles val="exact"/>
        </dgm:presLayoutVars>
      </dgm:prSet>
      <dgm:spPr/>
      <dgm:t>
        <a:bodyPr/>
        <a:lstStyle/>
        <a:p>
          <a:endParaRPr lang="en-US"/>
        </a:p>
      </dgm:t>
    </dgm:pt>
    <dgm:pt modelId="{BF69EAB1-DB6E-4D6C-84E7-7F2D8516FB38}" type="pres">
      <dgm:prSet presAssocID="{C7248A1E-C85B-42B2-9717-CF63BDD41F8F}" presName="parentText" presStyleLbl="node1" presStyleIdx="0" presStyleCnt="5">
        <dgm:presLayoutVars>
          <dgm:chMax val="0"/>
          <dgm:bulletEnabled val="1"/>
        </dgm:presLayoutVars>
      </dgm:prSet>
      <dgm:spPr/>
      <dgm:t>
        <a:bodyPr/>
        <a:lstStyle/>
        <a:p>
          <a:endParaRPr lang="en-US"/>
        </a:p>
      </dgm:t>
    </dgm:pt>
    <dgm:pt modelId="{0F692481-818C-4AEA-B15B-7ED5E29E782F}" type="pres">
      <dgm:prSet presAssocID="{4C565408-9C5C-4E7C-A6D0-65A7403F484A}" presName="spacer" presStyleCnt="0"/>
      <dgm:spPr/>
    </dgm:pt>
    <dgm:pt modelId="{50F316A6-9A1A-4D53-A6CD-4273514965AF}" type="pres">
      <dgm:prSet presAssocID="{ED433BD3-2075-442B-A991-B003DA0D5EDE}" presName="parentText" presStyleLbl="node1" presStyleIdx="1" presStyleCnt="5">
        <dgm:presLayoutVars>
          <dgm:chMax val="0"/>
          <dgm:bulletEnabled val="1"/>
        </dgm:presLayoutVars>
      </dgm:prSet>
      <dgm:spPr/>
      <dgm:t>
        <a:bodyPr/>
        <a:lstStyle/>
        <a:p>
          <a:endParaRPr lang="en-US"/>
        </a:p>
      </dgm:t>
    </dgm:pt>
    <dgm:pt modelId="{62134A9F-FF55-49E5-BB97-7403F31F8F38}" type="pres">
      <dgm:prSet presAssocID="{785102B9-4AA9-457D-AAF7-329371104743}" presName="spacer" presStyleCnt="0"/>
      <dgm:spPr/>
    </dgm:pt>
    <dgm:pt modelId="{B7639FDB-1421-4242-AB66-58F7B17D6C63}" type="pres">
      <dgm:prSet presAssocID="{1C74712B-DD46-433B-8760-ED03EE619BCA}" presName="parentText" presStyleLbl="node1" presStyleIdx="2" presStyleCnt="5">
        <dgm:presLayoutVars>
          <dgm:chMax val="0"/>
          <dgm:bulletEnabled val="1"/>
        </dgm:presLayoutVars>
      </dgm:prSet>
      <dgm:spPr/>
      <dgm:t>
        <a:bodyPr/>
        <a:lstStyle/>
        <a:p>
          <a:endParaRPr lang="en-US"/>
        </a:p>
      </dgm:t>
    </dgm:pt>
    <dgm:pt modelId="{758FF40B-25BE-4851-8C5A-632FD1AA2BF0}" type="pres">
      <dgm:prSet presAssocID="{202BA8B8-17E5-4848-8198-C34E6267D103}" presName="spacer" presStyleCnt="0"/>
      <dgm:spPr/>
    </dgm:pt>
    <dgm:pt modelId="{A522FD59-3AB4-46B6-9AA8-F061887B6207}" type="pres">
      <dgm:prSet presAssocID="{6862A747-8673-48F4-9DAE-0BA954EFE066}" presName="parentText" presStyleLbl="node1" presStyleIdx="3" presStyleCnt="5">
        <dgm:presLayoutVars>
          <dgm:chMax val="0"/>
          <dgm:bulletEnabled val="1"/>
        </dgm:presLayoutVars>
      </dgm:prSet>
      <dgm:spPr/>
      <dgm:t>
        <a:bodyPr/>
        <a:lstStyle/>
        <a:p>
          <a:endParaRPr lang="en-US"/>
        </a:p>
      </dgm:t>
    </dgm:pt>
    <dgm:pt modelId="{01327FE7-5A0E-4CE1-B0F8-4C163D239469}" type="pres">
      <dgm:prSet presAssocID="{794DF267-86EF-49A0-8930-25DF16BFB804}" presName="spacer" presStyleCnt="0"/>
      <dgm:spPr/>
    </dgm:pt>
    <dgm:pt modelId="{B1E672B4-C43F-4A65-B7C1-ED629F1EEB92}" type="pres">
      <dgm:prSet presAssocID="{096E0DA0-7786-4C08-93D9-F7E1DF9383C0}" presName="parentText" presStyleLbl="node1" presStyleIdx="4" presStyleCnt="5">
        <dgm:presLayoutVars>
          <dgm:chMax val="0"/>
          <dgm:bulletEnabled val="1"/>
        </dgm:presLayoutVars>
      </dgm:prSet>
      <dgm:spPr/>
      <dgm:t>
        <a:bodyPr/>
        <a:lstStyle/>
        <a:p>
          <a:endParaRPr lang="en-US"/>
        </a:p>
      </dgm:t>
    </dgm:pt>
  </dgm:ptLst>
  <dgm:cxnLst>
    <dgm:cxn modelId="{278560BB-C0C5-4658-A221-ABE2B46EDE7B}" type="presOf" srcId="{6862A747-8673-48F4-9DAE-0BA954EFE066}" destId="{A522FD59-3AB4-46B6-9AA8-F061887B6207}" srcOrd="0" destOrd="0" presId="urn:microsoft.com/office/officeart/2005/8/layout/vList2"/>
    <dgm:cxn modelId="{D1593304-3185-46AA-8304-D3277D349641}" type="presOf" srcId="{C7248A1E-C85B-42B2-9717-CF63BDD41F8F}" destId="{BF69EAB1-DB6E-4D6C-84E7-7F2D8516FB38}" srcOrd="0" destOrd="0" presId="urn:microsoft.com/office/officeart/2005/8/layout/vList2"/>
    <dgm:cxn modelId="{63056523-C968-440C-A1AD-F3EA19C01564}" srcId="{AE70EC41-A1EC-427B-8135-52004A024E72}" destId="{ED433BD3-2075-442B-A991-B003DA0D5EDE}" srcOrd="1" destOrd="0" parTransId="{D4E7B568-DF81-4BB6-BAA4-FA3027181660}" sibTransId="{785102B9-4AA9-457D-AAF7-329371104743}"/>
    <dgm:cxn modelId="{08781718-566E-41B7-A81C-9994340DD56D}" srcId="{AE70EC41-A1EC-427B-8135-52004A024E72}" destId="{096E0DA0-7786-4C08-93D9-F7E1DF9383C0}" srcOrd="4" destOrd="0" parTransId="{4EF7D4BE-451D-418B-94B0-E0AF452FB9A0}" sibTransId="{41EB37E9-A0C4-45BC-BF19-644206FE1593}"/>
    <dgm:cxn modelId="{473EA38A-3C98-4C09-8865-B44D4D9CCE88}" srcId="{AE70EC41-A1EC-427B-8135-52004A024E72}" destId="{1C74712B-DD46-433B-8760-ED03EE619BCA}" srcOrd="2" destOrd="0" parTransId="{8DD69B80-EBD9-49BD-A4A0-B30617A24CD4}" sibTransId="{202BA8B8-17E5-4848-8198-C34E6267D103}"/>
    <dgm:cxn modelId="{3FCF9571-B1ED-485F-92E2-BF714CA69E0B}" type="presOf" srcId="{ED433BD3-2075-442B-A991-B003DA0D5EDE}" destId="{50F316A6-9A1A-4D53-A6CD-4273514965AF}" srcOrd="0" destOrd="0" presId="urn:microsoft.com/office/officeart/2005/8/layout/vList2"/>
    <dgm:cxn modelId="{33CFD818-91A2-4C17-9D23-57B660FFD9B5}" srcId="{AE70EC41-A1EC-427B-8135-52004A024E72}" destId="{C7248A1E-C85B-42B2-9717-CF63BDD41F8F}" srcOrd="0" destOrd="0" parTransId="{6FB754A2-2F10-46DD-B1FE-FF2EA82D6D10}" sibTransId="{4C565408-9C5C-4E7C-A6D0-65A7403F484A}"/>
    <dgm:cxn modelId="{ADAA96CB-FEB2-421B-A4CF-0BEBD98CDF20}" srcId="{AE70EC41-A1EC-427B-8135-52004A024E72}" destId="{6862A747-8673-48F4-9DAE-0BA954EFE066}" srcOrd="3" destOrd="0" parTransId="{132BE1AA-BBCF-4BD6-B970-CEE5BDDFCA6D}" sibTransId="{794DF267-86EF-49A0-8930-25DF16BFB804}"/>
    <dgm:cxn modelId="{7B768DA8-5EED-4C08-B297-0E8C1ECBC1F9}" type="presOf" srcId="{1C74712B-DD46-433B-8760-ED03EE619BCA}" destId="{B7639FDB-1421-4242-AB66-58F7B17D6C63}" srcOrd="0" destOrd="0" presId="urn:microsoft.com/office/officeart/2005/8/layout/vList2"/>
    <dgm:cxn modelId="{DADE75A6-B072-43D2-86CC-2F80979F324B}" type="presOf" srcId="{096E0DA0-7786-4C08-93D9-F7E1DF9383C0}" destId="{B1E672B4-C43F-4A65-B7C1-ED629F1EEB92}" srcOrd="0" destOrd="0" presId="urn:microsoft.com/office/officeart/2005/8/layout/vList2"/>
    <dgm:cxn modelId="{579367B2-CEDB-47D0-B425-B5AAF9B6988B}" type="presOf" srcId="{AE70EC41-A1EC-427B-8135-52004A024E72}" destId="{BBD85BD2-5E4B-4847-9F1A-CE2CD84815A8}" srcOrd="0" destOrd="0" presId="urn:microsoft.com/office/officeart/2005/8/layout/vList2"/>
    <dgm:cxn modelId="{25895D9B-C1AD-4A42-BB60-389B55A8030D}" type="presParOf" srcId="{BBD85BD2-5E4B-4847-9F1A-CE2CD84815A8}" destId="{BF69EAB1-DB6E-4D6C-84E7-7F2D8516FB38}" srcOrd="0" destOrd="0" presId="urn:microsoft.com/office/officeart/2005/8/layout/vList2"/>
    <dgm:cxn modelId="{1E3D3B32-41A7-4D6F-BB01-F19D4BE5EED2}" type="presParOf" srcId="{BBD85BD2-5E4B-4847-9F1A-CE2CD84815A8}" destId="{0F692481-818C-4AEA-B15B-7ED5E29E782F}" srcOrd="1" destOrd="0" presId="urn:microsoft.com/office/officeart/2005/8/layout/vList2"/>
    <dgm:cxn modelId="{92ECB4DB-F9D5-4503-A965-6E44B9166576}" type="presParOf" srcId="{BBD85BD2-5E4B-4847-9F1A-CE2CD84815A8}" destId="{50F316A6-9A1A-4D53-A6CD-4273514965AF}" srcOrd="2" destOrd="0" presId="urn:microsoft.com/office/officeart/2005/8/layout/vList2"/>
    <dgm:cxn modelId="{47A17D34-E17C-497E-A64B-97761AAB5186}" type="presParOf" srcId="{BBD85BD2-5E4B-4847-9F1A-CE2CD84815A8}" destId="{62134A9F-FF55-49E5-BB97-7403F31F8F38}" srcOrd="3" destOrd="0" presId="urn:microsoft.com/office/officeart/2005/8/layout/vList2"/>
    <dgm:cxn modelId="{1DFE55FC-22B0-4E65-BB50-AE5FCD41E22F}" type="presParOf" srcId="{BBD85BD2-5E4B-4847-9F1A-CE2CD84815A8}" destId="{B7639FDB-1421-4242-AB66-58F7B17D6C63}" srcOrd="4" destOrd="0" presId="urn:microsoft.com/office/officeart/2005/8/layout/vList2"/>
    <dgm:cxn modelId="{76BA3851-F111-428E-8260-880A2888AA0C}" type="presParOf" srcId="{BBD85BD2-5E4B-4847-9F1A-CE2CD84815A8}" destId="{758FF40B-25BE-4851-8C5A-632FD1AA2BF0}" srcOrd="5" destOrd="0" presId="urn:microsoft.com/office/officeart/2005/8/layout/vList2"/>
    <dgm:cxn modelId="{0F0B5C53-64A2-43A4-B3A3-EF2A29DECD92}" type="presParOf" srcId="{BBD85BD2-5E4B-4847-9F1A-CE2CD84815A8}" destId="{A522FD59-3AB4-46B6-9AA8-F061887B6207}" srcOrd="6" destOrd="0" presId="urn:microsoft.com/office/officeart/2005/8/layout/vList2"/>
    <dgm:cxn modelId="{86730F26-86EF-49F1-89EB-247CAF31BED3}" type="presParOf" srcId="{BBD85BD2-5E4B-4847-9F1A-CE2CD84815A8}" destId="{01327FE7-5A0E-4CE1-B0F8-4C163D239469}" srcOrd="7" destOrd="0" presId="urn:microsoft.com/office/officeart/2005/8/layout/vList2"/>
    <dgm:cxn modelId="{AB725BCD-AD53-489C-8DAA-FDEE2797743B}" type="presParOf" srcId="{BBD85BD2-5E4B-4847-9F1A-CE2CD84815A8}" destId="{B1E672B4-C43F-4A65-B7C1-ED629F1EEB9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D56DA76-812D-4494-90AB-BAA5765989F0}"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E36906F6-FBBC-4F78-B135-8717EC3B31E3}">
      <dgm:prSet/>
      <dgm:spPr/>
      <dgm:t>
        <a:bodyPr/>
        <a:lstStyle/>
        <a:p>
          <a:r>
            <a:rPr lang="en-US" dirty="0"/>
            <a:t>There is a strong push towards greener transportation and the Westborough Police Department can be that example for other departments in town that electric vehicles can do the job, they can be cheaper to operate, and they can be suitable substitutes for internal combustion engines. </a:t>
          </a:r>
        </a:p>
      </dgm:t>
    </dgm:pt>
    <dgm:pt modelId="{9C056D13-6728-4A54-850F-FE09A64C4A1B}" type="parTrans" cxnId="{8D3C1854-9D2A-4638-AC5B-49DA18750A88}">
      <dgm:prSet/>
      <dgm:spPr/>
      <dgm:t>
        <a:bodyPr/>
        <a:lstStyle/>
        <a:p>
          <a:endParaRPr lang="en-US"/>
        </a:p>
      </dgm:t>
    </dgm:pt>
    <dgm:pt modelId="{28AF494B-2067-4EA7-AFD5-4355EC955769}" type="sibTrans" cxnId="{8D3C1854-9D2A-4638-AC5B-49DA18750A88}">
      <dgm:prSet/>
      <dgm:spPr/>
      <dgm:t>
        <a:bodyPr/>
        <a:lstStyle/>
        <a:p>
          <a:endParaRPr lang="en-US"/>
        </a:p>
      </dgm:t>
    </dgm:pt>
    <dgm:pt modelId="{56909AF4-E5E1-49BD-AE52-82CF4326F24E}">
      <dgm:prSet/>
      <dgm:spPr/>
      <dgm:t>
        <a:bodyPr/>
        <a:lstStyle/>
        <a:p>
          <a:r>
            <a:rPr lang="en-US"/>
            <a:t>There are tax credits and rebates available to us to defray some of the high up-front costs of the car as well to assist in installing charging infrastructure around town. </a:t>
          </a:r>
        </a:p>
      </dgm:t>
    </dgm:pt>
    <dgm:pt modelId="{94CE3997-AF37-4384-ACCB-A1019EA88652}" type="parTrans" cxnId="{8B364B5F-573A-4BE2-B8ED-86587E1BF46D}">
      <dgm:prSet/>
      <dgm:spPr/>
      <dgm:t>
        <a:bodyPr/>
        <a:lstStyle/>
        <a:p>
          <a:endParaRPr lang="en-US"/>
        </a:p>
      </dgm:t>
    </dgm:pt>
    <dgm:pt modelId="{6776B368-AA05-4946-9D2F-39E4593DB829}" type="sibTrans" cxnId="{8B364B5F-573A-4BE2-B8ED-86587E1BF46D}">
      <dgm:prSet/>
      <dgm:spPr/>
      <dgm:t>
        <a:bodyPr/>
        <a:lstStyle/>
        <a:p>
          <a:endParaRPr lang="en-US"/>
        </a:p>
      </dgm:t>
    </dgm:pt>
    <dgm:pt modelId="{B8AE6902-A71E-49E1-A571-6D714A775293}" type="pres">
      <dgm:prSet presAssocID="{ED56DA76-812D-4494-90AB-BAA5765989F0}" presName="diagram" presStyleCnt="0">
        <dgm:presLayoutVars>
          <dgm:dir/>
          <dgm:resizeHandles val="exact"/>
        </dgm:presLayoutVars>
      </dgm:prSet>
      <dgm:spPr/>
      <dgm:t>
        <a:bodyPr/>
        <a:lstStyle/>
        <a:p>
          <a:endParaRPr lang="en-US"/>
        </a:p>
      </dgm:t>
    </dgm:pt>
    <dgm:pt modelId="{622DD570-3070-42D3-9E8E-D34ABA87DCA7}" type="pres">
      <dgm:prSet presAssocID="{E36906F6-FBBC-4F78-B135-8717EC3B31E3}" presName="node" presStyleLbl="node1" presStyleIdx="0" presStyleCnt="2">
        <dgm:presLayoutVars>
          <dgm:bulletEnabled val="1"/>
        </dgm:presLayoutVars>
      </dgm:prSet>
      <dgm:spPr/>
      <dgm:t>
        <a:bodyPr/>
        <a:lstStyle/>
        <a:p>
          <a:endParaRPr lang="en-US"/>
        </a:p>
      </dgm:t>
    </dgm:pt>
    <dgm:pt modelId="{3564554A-B5CB-472B-86BE-DA652C313D28}" type="pres">
      <dgm:prSet presAssocID="{28AF494B-2067-4EA7-AFD5-4355EC955769}" presName="sibTrans" presStyleCnt="0"/>
      <dgm:spPr/>
    </dgm:pt>
    <dgm:pt modelId="{665F50AF-12C8-44E5-93F1-315570D2AA8F}" type="pres">
      <dgm:prSet presAssocID="{56909AF4-E5E1-49BD-AE52-82CF4326F24E}" presName="node" presStyleLbl="node1" presStyleIdx="1" presStyleCnt="2">
        <dgm:presLayoutVars>
          <dgm:bulletEnabled val="1"/>
        </dgm:presLayoutVars>
      </dgm:prSet>
      <dgm:spPr/>
      <dgm:t>
        <a:bodyPr/>
        <a:lstStyle/>
        <a:p>
          <a:endParaRPr lang="en-US"/>
        </a:p>
      </dgm:t>
    </dgm:pt>
  </dgm:ptLst>
  <dgm:cxnLst>
    <dgm:cxn modelId="{8D3C1854-9D2A-4638-AC5B-49DA18750A88}" srcId="{ED56DA76-812D-4494-90AB-BAA5765989F0}" destId="{E36906F6-FBBC-4F78-B135-8717EC3B31E3}" srcOrd="0" destOrd="0" parTransId="{9C056D13-6728-4A54-850F-FE09A64C4A1B}" sibTransId="{28AF494B-2067-4EA7-AFD5-4355EC955769}"/>
    <dgm:cxn modelId="{E046BE04-6639-4346-A573-F85A7388CA82}" type="presOf" srcId="{ED56DA76-812D-4494-90AB-BAA5765989F0}" destId="{B8AE6902-A71E-49E1-A571-6D714A775293}" srcOrd="0" destOrd="0" presId="urn:microsoft.com/office/officeart/2005/8/layout/default"/>
    <dgm:cxn modelId="{3F254914-4874-4C1D-A3E4-F501078DF125}" type="presOf" srcId="{56909AF4-E5E1-49BD-AE52-82CF4326F24E}" destId="{665F50AF-12C8-44E5-93F1-315570D2AA8F}" srcOrd="0" destOrd="0" presId="urn:microsoft.com/office/officeart/2005/8/layout/default"/>
    <dgm:cxn modelId="{BCA58F68-B74F-4340-AD60-CE48A8C193B7}" type="presOf" srcId="{E36906F6-FBBC-4F78-B135-8717EC3B31E3}" destId="{622DD570-3070-42D3-9E8E-D34ABA87DCA7}" srcOrd="0" destOrd="0" presId="urn:microsoft.com/office/officeart/2005/8/layout/default"/>
    <dgm:cxn modelId="{8B364B5F-573A-4BE2-B8ED-86587E1BF46D}" srcId="{ED56DA76-812D-4494-90AB-BAA5765989F0}" destId="{56909AF4-E5E1-49BD-AE52-82CF4326F24E}" srcOrd="1" destOrd="0" parTransId="{94CE3997-AF37-4384-ACCB-A1019EA88652}" sibTransId="{6776B368-AA05-4946-9D2F-39E4593DB829}"/>
    <dgm:cxn modelId="{6FB461DF-15CD-4368-8DD8-3A2709896109}" type="presParOf" srcId="{B8AE6902-A71E-49E1-A571-6D714A775293}" destId="{622DD570-3070-42D3-9E8E-D34ABA87DCA7}" srcOrd="0" destOrd="0" presId="urn:microsoft.com/office/officeart/2005/8/layout/default"/>
    <dgm:cxn modelId="{1DC78107-C0F1-4494-989B-D459236D831E}" type="presParOf" srcId="{B8AE6902-A71E-49E1-A571-6D714A775293}" destId="{3564554A-B5CB-472B-86BE-DA652C313D28}" srcOrd="1" destOrd="0" presId="urn:microsoft.com/office/officeart/2005/8/layout/default"/>
    <dgm:cxn modelId="{DCD5A119-357F-4266-B6BB-D8C4CC832230}" type="presParOf" srcId="{B8AE6902-A71E-49E1-A571-6D714A775293}" destId="{665F50AF-12C8-44E5-93F1-315570D2AA8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7D8BD36-6276-4FE2-9B27-64180376683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9A49C9A-5501-417A-9394-2DE1B69E577E}">
      <dgm:prSet/>
      <dgm:spPr/>
      <dgm:t>
        <a:bodyPr/>
        <a:lstStyle/>
        <a:p>
          <a:r>
            <a:rPr lang="en-US" dirty="0"/>
            <a:t>Supplied 120V charger</a:t>
          </a:r>
        </a:p>
      </dgm:t>
    </dgm:pt>
    <dgm:pt modelId="{2C00B25F-64C5-4906-9FA8-ED97583A02CD}" type="parTrans" cxnId="{FF20344C-9720-40FE-A103-DD71A309674D}">
      <dgm:prSet/>
      <dgm:spPr/>
      <dgm:t>
        <a:bodyPr/>
        <a:lstStyle/>
        <a:p>
          <a:endParaRPr lang="en-US"/>
        </a:p>
      </dgm:t>
    </dgm:pt>
    <dgm:pt modelId="{8DCDCE39-2D31-42CE-9252-8AF232DF84EF}" type="sibTrans" cxnId="{FF20344C-9720-40FE-A103-DD71A309674D}">
      <dgm:prSet/>
      <dgm:spPr/>
      <dgm:t>
        <a:bodyPr/>
        <a:lstStyle/>
        <a:p>
          <a:endParaRPr lang="en-US"/>
        </a:p>
      </dgm:t>
    </dgm:pt>
    <dgm:pt modelId="{A3A539B5-46E3-4C46-A781-4615BE23E3A8}">
      <dgm:prSet/>
      <dgm:spPr/>
      <dgm:t>
        <a:bodyPr/>
        <a:lstStyle/>
        <a:p>
          <a:r>
            <a:rPr lang="en-US" dirty="0"/>
            <a:t>Avg. of 3 miles of range per hour being charged. (24 miles every 8 hours)</a:t>
          </a:r>
        </a:p>
      </dgm:t>
    </dgm:pt>
    <dgm:pt modelId="{9676CE71-487B-420A-9D8E-D7F59A9A5BB5}" type="parTrans" cxnId="{E646D293-5F0E-46E9-B58B-3C0C96DEC33B}">
      <dgm:prSet/>
      <dgm:spPr/>
      <dgm:t>
        <a:bodyPr/>
        <a:lstStyle/>
        <a:p>
          <a:endParaRPr lang="en-US"/>
        </a:p>
      </dgm:t>
    </dgm:pt>
    <dgm:pt modelId="{000CC004-99A9-4655-BEAC-7F30C5DECBFE}" type="sibTrans" cxnId="{E646D293-5F0E-46E9-B58B-3C0C96DEC33B}">
      <dgm:prSet/>
      <dgm:spPr/>
      <dgm:t>
        <a:bodyPr/>
        <a:lstStyle/>
        <a:p>
          <a:endParaRPr lang="en-US"/>
        </a:p>
      </dgm:t>
    </dgm:pt>
    <dgm:pt modelId="{606D7104-2B74-4220-9FB4-BE5D4C2EFCDC}">
      <dgm:prSet/>
      <dgm:spPr/>
      <dgm:t>
        <a:bodyPr/>
        <a:lstStyle/>
        <a:p>
          <a:r>
            <a:rPr lang="en-US" dirty="0"/>
            <a:t>Supplied 240V charger</a:t>
          </a:r>
        </a:p>
      </dgm:t>
    </dgm:pt>
    <dgm:pt modelId="{01C7AE9E-93DC-44A1-8153-DF5C31EE9011}" type="parTrans" cxnId="{A457758D-2AB0-4F40-8BD2-746CD84E4456}">
      <dgm:prSet/>
      <dgm:spPr/>
      <dgm:t>
        <a:bodyPr/>
        <a:lstStyle/>
        <a:p>
          <a:endParaRPr lang="en-US"/>
        </a:p>
      </dgm:t>
    </dgm:pt>
    <dgm:pt modelId="{F0252944-2673-44F6-BAC5-870FFF416EA2}" type="sibTrans" cxnId="{A457758D-2AB0-4F40-8BD2-746CD84E4456}">
      <dgm:prSet/>
      <dgm:spPr/>
      <dgm:t>
        <a:bodyPr/>
        <a:lstStyle/>
        <a:p>
          <a:endParaRPr lang="en-US"/>
        </a:p>
      </dgm:t>
    </dgm:pt>
    <dgm:pt modelId="{6998781F-8F6B-49E6-908F-C1FA3FA1D542}">
      <dgm:prSet/>
      <dgm:spPr/>
      <dgm:t>
        <a:bodyPr/>
        <a:lstStyle/>
        <a:p>
          <a:r>
            <a:rPr lang="en-US" dirty="0"/>
            <a:t>Avg. of 20 miles of range per hour being charged (160 miles every 8 hours)</a:t>
          </a:r>
        </a:p>
      </dgm:t>
    </dgm:pt>
    <dgm:pt modelId="{8AB3FE82-59F5-424C-964C-6FA4EF3F708C}" type="parTrans" cxnId="{C2A82BAA-121E-4195-88EA-5E9596CC00AB}">
      <dgm:prSet/>
      <dgm:spPr/>
      <dgm:t>
        <a:bodyPr/>
        <a:lstStyle/>
        <a:p>
          <a:endParaRPr lang="en-US"/>
        </a:p>
      </dgm:t>
    </dgm:pt>
    <dgm:pt modelId="{94ECF6CD-8FBB-4F8E-8D43-CD152CE30E05}" type="sibTrans" cxnId="{C2A82BAA-121E-4195-88EA-5E9596CC00AB}">
      <dgm:prSet/>
      <dgm:spPr/>
      <dgm:t>
        <a:bodyPr/>
        <a:lstStyle/>
        <a:p>
          <a:endParaRPr lang="en-US"/>
        </a:p>
      </dgm:t>
    </dgm:pt>
    <dgm:pt modelId="{0198C0C5-0D96-4221-A145-B7BDA80FA478}">
      <dgm:prSet/>
      <dgm:spPr/>
      <dgm:t>
        <a:bodyPr/>
        <a:lstStyle/>
        <a:p>
          <a:r>
            <a:rPr lang="en-US" dirty="0"/>
            <a:t>Ford Connect Charger</a:t>
          </a:r>
        </a:p>
      </dgm:t>
    </dgm:pt>
    <dgm:pt modelId="{DA7657DF-7FC4-46BA-8D6A-B3CC6CF6C1F2}" type="parTrans" cxnId="{A7AE777A-70DF-4821-83D7-3F237D60F63B}">
      <dgm:prSet/>
      <dgm:spPr/>
      <dgm:t>
        <a:bodyPr/>
        <a:lstStyle/>
        <a:p>
          <a:endParaRPr lang="en-US"/>
        </a:p>
      </dgm:t>
    </dgm:pt>
    <dgm:pt modelId="{E367FAD3-E877-46C2-A191-2E54ADAF88D0}" type="sibTrans" cxnId="{A7AE777A-70DF-4821-83D7-3F237D60F63B}">
      <dgm:prSet/>
      <dgm:spPr/>
      <dgm:t>
        <a:bodyPr/>
        <a:lstStyle/>
        <a:p>
          <a:endParaRPr lang="en-US"/>
        </a:p>
      </dgm:t>
    </dgm:pt>
    <dgm:pt modelId="{6A174227-548B-4C2C-B2CE-33DF4C096764}">
      <dgm:prSet/>
      <dgm:spPr/>
      <dgm:t>
        <a:bodyPr/>
        <a:lstStyle/>
        <a:p>
          <a:r>
            <a:rPr lang="en-US" dirty="0"/>
            <a:t>Avg. of 28 miles of range per hour being charged (224 miles every 8 hours)</a:t>
          </a:r>
        </a:p>
      </dgm:t>
    </dgm:pt>
    <dgm:pt modelId="{66B19E56-6180-4A07-A8BB-FE3B487C967C}" type="parTrans" cxnId="{D92EA4BA-BACA-4C14-BABF-4F36FC743450}">
      <dgm:prSet/>
      <dgm:spPr/>
      <dgm:t>
        <a:bodyPr/>
        <a:lstStyle/>
        <a:p>
          <a:endParaRPr lang="en-US"/>
        </a:p>
      </dgm:t>
    </dgm:pt>
    <dgm:pt modelId="{B3C11120-A3AA-4967-88A5-40DBD4A7B2C1}" type="sibTrans" cxnId="{D92EA4BA-BACA-4C14-BABF-4F36FC743450}">
      <dgm:prSet/>
      <dgm:spPr/>
      <dgm:t>
        <a:bodyPr/>
        <a:lstStyle/>
        <a:p>
          <a:endParaRPr lang="en-US"/>
        </a:p>
      </dgm:t>
    </dgm:pt>
    <dgm:pt modelId="{FEAC9044-123D-4252-B5D6-DD5C7CC66986}">
      <dgm:prSet/>
      <dgm:spPr/>
      <dgm:t>
        <a:bodyPr/>
        <a:lstStyle/>
        <a:p>
          <a:r>
            <a:rPr lang="en-US" dirty="0"/>
            <a:t>Electrify America</a:t>
          </a:r>
        </a:p>
      </dgm:t>
    </dgm:pt>
    <dgm:pt modelId="{0D91852C-E9B9-4E04-BF96-5C00729A28D1}" type="parTrans" cxnId="{9F0E16B0-6B0F-45E9-AF6D-7A515F7ED2D3}">
      <dgm:prSet/>
      <dgm:spPr/>
      <dgm:t>
        <a:bodyPr/>
        <a:lstStyle/>
        <a:p>
          <a:endParaRPr lang="en-US"/>
        </a:p>
      </dgm:t>
    </dgm:pt>
    <dgm:pt modelId="{0740587B-5FCD-4991-A3C2-C54B3EADD077}" type="sibTrans" cxnId="{9F0E16B0-6B0F-45E9-AF6D-7A515F7ED2D3}">
      <dgm:prSet/>
      <dgm:spPr/>
      <dgm:t>
        <a:bodyPr/>
        <a:lstStyle/>
        <a:p>
          <a:endParaRPr lang="en-US"/>
        </a:p>
      </dgm:t>
    </dgm:pt>
    <dgm:pt modelId="{019BFD0A-D9C8-4143-BE45-48D07BE8DFA5}">
      <dgm:prSet/>
      <dgm:spPr/>
      <dgm:t>
        <a:bodyPr/>
        <a:lstStyle/>
        <a:p>
          <a:r>
            <a:rPr lang="en-US" dirty="0"/>
            <a:t>Can be charged from 0% - 80% in 47 minutes depending on output of the charging station. </a:t>
          </a:r>
        </a:p>
      </dgm:t>
    </dgm:pt>
    <dgm:pt modelId="{7680DF39-42FD-43BF-A169-65AEF06D23A1}" type="parTrans" cxnId="{C30FF358-E374-430B-A6C0-D9EA89DE83CF}">
      <dgm:prSet/>
      <dgm:spPr/>
      <dgm:t>
        <a:bodyPr/>
        <a:lstStyle/>
        <a:p>
          <a:endParaRPr lang="en-US"/>
        </a:p>
      </dgm:t>
    </dgm:pt>
    <dgm:pt modelId="{9F000446-57E2-422C-AD58-3740358B9A4E}" type="sibTrans" cxnId="{C30FF358-E374-430B-A6C0-D9EA89DE83CF}">
      <dgm:prSet/>
      <dgm:spPr/>
      <dgm:t>
        <a:bodyPr/>
        <a:lstStyle/>
        <a:p>
          <a:endParaRPr lang="en-US"/>
        </a:p>
      </dgm:t>
    </dgm:pt>
    <dgm:pt modelId="{FDDA0954-69E6-4236-8CF1-1DFE0FB9A469}">
      <dgm:prSet/>
      <dgm:spPr/>
      <dgm:t>
        <a:bodyPr/>
        <a:lstStyle/>
        <a:p>
          <a:r>
            <a:rPr lang="en-US" dirty="0"/>
            <a:t>95hrs to charge from 0 – 100%</a:t>
          </a:r>
        </a:p>
      </dgm:t>
    </dgm:pt>
    <dgm:pt modelId="{89C25903-FFA9-46B9-A2AB-EF4D3BBBB845}" type="parTrans" cxnId="{5E920635-DFE7-4BD1-B374-8BFC6A58E6DE}">
      <dgm:prSet/>
      <dgm:spPr/>
      <dgm:t>
        <a:bodyPr/>
        <a:lstStyle/>
        <a:p>
          <a:endParaRPr lang="en-US"/>
        </a:p>
      </dgm:t>
    </dgm:pt>
    <dgm:pt modelId="{361795DB-CE0A-4FF1-89E2-DE9CF0F1DB9A}" type="sibTrans" cxnId="{5E920635-DFE7-4BD1-B374-8BFC6A58E6DE}">
      <dgm:prSet/>
      <dgm:spPr/>
      <dgm:t>
        <a:bodyPr/>
        <a:lstStyle/>
        <a:p>
          <a:endParaRPr lang="en-US"/>
        </a:p>
      </dgm:t>
    </dgm:pt>
    <dgm:pt modelId="{9952D2DF-F0A4-4D4A-8BBE-68AA3CD9B73E}">
      <dgm:prSet/>
      <dgm:spPr/>
      <dgm:t>
        <a:bodyPr/>
        <a:lstStyle/>
        <a:p>
          <a:r>
            <a:rPr lang="en-US" dirty="0"/>
            <a:t>14.5hrs  to charge from 0- 100%</a:t>
          </a:r>
        </a:p>
      </dgm:t>
    </dgm:pt>
    <dgm:pt modelId="{63FDF73B-B0DF-4048-9A8A-22F7A281B78D}" type="parTrans" cxnId="{DBB830D6-0BEB-4B7A-AF6B-B06E3E80E2BC}">
      <dgm:prSet/>
      <dgm:spPr/>
      <dgm:t>
        <a:bodyPr/>
        <a:lstStyle/>
        <a:p>
          <a:endParaRPr lang="en-US"/>
        </a:p>
      </dgm:t>
    </dgm:pt>
    <dgm:pt modelId="{D8E14DD3-688E-4E88-9186-12562EEB35BC}" type="sibTrans" cxnId="{DBB830D6-0BEB-4B7A-AF6B-B06E3E80E2BC}">
      <dgm:prSet/>
      <dgm:spPr/>
      <dgm:t>
        <a:bodyPr/>
        <a:lstStyle/>
        <a:p>
          <a:endParaRPr lang="en-US"/>
        </a:p>
      </dgm:t>
    </dgm:pt>
    <dgm:pt modelId="{D1CB2D9B-6747-4849-9D45-8D7D4B27C3D4}">
      <dgm:prSet/>
      <dgm:spPr/>
      <dgm:t>
        <a:bodyPr/>
        <a:lstStyle/>
        <a:p>
          <a:r>
            <a:rPr lang="en-US" dirty="0"/>
            <a:t>10hrs to charge from 0 – 100%</a:t>
          </a:r>
        </a:p>
      </dgm:t>
    </dgm:pt>
    <dgm:pt modelId="{C93C0794-C8E0-4494-B955-FF535C2F70BE}" type="parTrans" cxnId="{B54E63E7-9E50-4FC4-AAA6-E80905551BC6}">
      <dgm:prSet/>
      <dgm:spPr/>
      <dgm:t>
        <a:bodyPr/>
        <a:lstStyle/>
        <a:p>
          <a:endParaRPr lang="en-US"/>
        </a:p>
      </dgm:t>
    </dgm:pt>
    <dgm:pt modelId="{5218E228-5056-4A46-88A6-78B946DD5597}" type="sibTrans" cxnId="{B54E63E7-9E50-4FC4-AAA6-E80905551BC6}">
      <dgm:prSet/>
      <dgm:spPr/>
      <dgm:t>
        <a:bodyPr/>
        <a:lstStyle/>
        <a:p>
          <a:endParaRPr lang="en-US"/>
        </a:p>
      </dgm:t>
    </dgm:pt>
    <dgm:pt modelId="{8234D94D-5EFF-4F59-9A94-28F72CFF5CC6}" type="pres">
      <dgm:prSet presAssocID="{57D8BD36-6276-4FE2-9B27-64180376683E}" presName="Name0" presStyleCnt="0">
        <dgm:presLayoutVars>
          <dgm:dir/>
          <dgm:animLvl val="lvl"/>
          <dgm:resizeHandles val="exact"/>
        </dgm:presLayoutVars>
      </dgm:prSet>
      <dgm:spPr/>
      <dgm:t>
        <a:bodyPr/>
        <a:lstStyle/>
        <a:p>
          <a:endParaRPr lang="en-US"/>
        </a:p>
      </dgm:t>
    </dgm:pt>
    <dgm:pt modelId="{74D2EFD6-0788-4C24-B6BD-CC0925E03CC5}" type="pres">
      <dgm:prSet presAssocID="{89A49C9A-5501-417A-9394-2DE1B69E577E}" presName="linNode" presStyleCnt="0"/>
      <dgm:spPr/>
    </dgm:pt>
    <dgm:pt modelId="{8F916F17-C32C-4298-98F9-1EDDC22F627C}" type="pres">
      <dgm:prSet presAssocID="{89A49C9A-5501-417A-9394-2DE1B69E577E}" presName="parentText" presStyleLbl="node1" presStyleIdx="0" presStyleCnt="4">
        <dgm:presLayoutVars>
          <dgm:chMax val="1"/>
          <dgm:bulletEnabled val="1"/>
        </dgm:presLayoutVars>
      </dgm:prSet>
      <dgm:spPr/>
      <dgm:t>
        <a:bodyPr/>
        <a:lstStyle/>
        <a:p>
          <a:endParaRPr lang="en-US"/>
        </a:p>
      </dgm:t>
    </dgm:pt>
    <dgm:pt modelId="{AEB1E366-0AEB-4F53-89D9-BE8DEED01CA7}" type="pres">
      <dgm:prSet presAssocID="{89A49C9A-5501-417A-9394-2DE1B69E577E}" presName="descendantText" presStyleLbl="alignAccFollowNode1" presStyleIdx="0" presStyleCnt="4">
        <dgm:presLayoutVars>
          <dgm:bulletEnabled val="1"/>
        </dgm:presLayoutVars>
      </dgm:prSet>
      <dgm:spPr/>
      <dgm:t>
        <a:bodyPr/>
        <a:lstStyle/>
        <a:p>
          <a:endParaRPr lang="en-US"/>
        </a:p>
      </dgm:t>
    </dgm:pt>
    <dgm:pt modelId="{53C7FE15-2E7C-4F56-8DF5-33CDC8551A72}" type="pres">
      <dgm:prSet presAssocID="{8DCDCE39-2D31-42CE-9252-8AF232DF84EF}" presName="sp" presStyleCnt="0"/>
      <dgm:spPr/>
    </dgm:pt>
    <dgm:pt modelId="{5E616851-4A2F-4731-AC2E-AA6728C1D8B3}" type="pres">
      <dgm:prSet presAssocID="{606D7104-2B74-4220-9FB4-BE5D4C2EFCDC}" presName="linNode" presStyleCnt="0"/>
      <dgm:spPr/>
    </dgm:pt>
    <dgm:pt modelId="{03C95A47-648C-432A-84F9-6910DFBB8F02}" type="pres">
      <dgm:prSet presAssocID="{606D7104-2B74-4220-9FB4-BE5D4C2EFCDC}" presName="parentText" presStyleLbl="node1" presStyleIdx="1" presStyleCnt="4">
        <dgm:presLayoutVars>
          <dgm:chMax val="1"/>
          <dgm:bulletEnabled val="1"/>
        </dgm:presLayoutVars>
      </dgm:prSet>
      <dgm:spPr/>
      <dgm:t>
        <a:bodyPr/>
        <a:lstStyle/>
        <a:p>
          <a:endParaRPr lang="en-US"/>
        </a:p>
      </dgm:t>
    </dgm:pt>
    <dgm:pt modelId="{191C5D6E-9E82-4299-B7D6-409575A638F6}" type="pres">
      <dgm:prSet presAssocID="{606D7104-2B74-4220-9FB4-BE5D4C2EFCDC}" presName="descendantText" presStyleLbl="alignAccFollowNode1" presStyleIdx="1" presStyleCnt="4">
        <dgm:presLayoutVars>
          <dgm:bulletEnabled val="1"/>
        </dgm:presLayoutVars>
      </dgm:prSet>
      <dgm:spPr/>
      <dgm:t>
        <a:bodyPr/>
        <a:lstStyle/>
        <a:p>
          <a:endParaRPr lang="en-US"/>
        </a:p>
      </dgm:t>
    </dgm:pt>
    <dgm:pt modelId="{B4611157-7AE3-4F12-BE6A-340C0DE4AC5D}" type="pres">
      <dgm:prSet presAssocID="{F0252944-2673-44F6-BAC5-870FFF416EA2}" presName="sp" presStyleCnt="0"/>
      <dgm:spPr/>
    </dgm:pt>
    <dgm:pt modelId="{B0D8C087-9BBE-430E-A4C8-F907E556497C}" type="pres">
      <dgm:prSet presAssocID="{0198C0C5-0D96-4221-A145-B7BDA80FA478}" presName="linNode" presStyleCnt="0"/>
      <dgm:spPr/>
    </dgm:pt>
    <dgm:pt modelId="{C40D4AE9-FD9E-4D67-8F08-9A915DEB4E58}" type="pres">
      <dgm:prSet presAssocID="{0198C0C5-0D96-4221-A145-B7BDA80FA478}" presName="parentText" presStyleLbl="node1" presStyleIdx="2" presStyleCnt="4">
        <dgm:presLayoutVars>
          <dgm:chMax val="1"/>
          <dgm:bulletEnabled val="1"/>
        </dgm:presLayoutVars>
      </dgm:prSet>
      <dgm:spPr/>
      <dgm:t>
        <a:bodyPr/>
        <a:lstStyle/>
        <a:p>
          <a:endParaRPr lang="en-US"/>
        </a:p>
      </dgm:t>
    </dgm:pt>
    <dgm:pt modelId="{6E7F2BAA-6977-4D68-B191-DA6F6967F500}" type="pres">
      <dgm:prSet presAssocID="{0198C0C5-0D96-4221-A145-B7BDA80FA478}" presName="descendantText" presStyleLbl="alignAccFollowNode1" presStyleIdx="2" presStyleCnt="4">
        <dgm:presLayoutVars>
          <dgm:bulletEnabled val="1"/>
        </dgm:presLayoutVars>
      </dgm:prSet>
      <dgm:spPr/>
      <dgm:t>
        <a:bodyPr/>
        <a:lstStyle/>
        <a:p>
          <a:endParaRPr lang="en-US"/>
        </a:p>
      </dgm:t>
    </dgm:pt>
    <dgm:pt modelId="{4105F6B1-F1C5-4CC7-9AE1-65C9FB9F052C}" type="pres">
      <dgm:prSet presAssocID="{E367FAD3-E877-46C2-A191-2E54ADAF88D0}" presName="sp" presStyleCnt="0"/>
      <dgm:spPr/>
    </dgm:pt>
    <dgm:pt modelId="{351D1C2D-D71A-4D41-86CC-399A2D8DD231}" type="pres">
      <dgm:prSet presAssocID="{FEAC9044-123D-4252-B5D6-DD5C7CC66986}" presName="linNode" presStyleCnt="0"/>
      <dgm:spPr/>
    </dgm:pt>
    <dgm:pt modelId="{A86E7565-89CF-4D78-A08A-AD65388C7CDC}" type="pres">
      <dgm:prSet presAssocID="{FEAC9044-123D-4252-B5D6-DD5C7CC66986}" presName="parentText" presStyleLbl="node1" presStyleIdx="3" presStyleCnt="4">
        <dgm:presLayoutVars>
          <dgm:chMax val="1"/>
          <dgm:bulletEnabled val="1"/>
        </dgm:presLayoutVars>
      </dgm:prSet>
      <dgm:spPr/>
      <dgm:t>
        <a:bodyPr/>
        <a:lstStyle/>
        <a:p>
          <a:endParaRPr lang="en-US"/>
        </a:p>
      </dgm:t>
    </dgm:pt>
    <dgm:pt modelId="{4E02E2D2-5523-41CD-AECC-1CF36FF39A48}" type="pres">
      <dgm:prSet presAssocID="{FEAC9044-123D-4252-B5D6-DD5C7CC66986}" presName="descendantText" presStyleLbl="alignAccFollowNode1" presStyleIdx="3" presStyleCnt="4">
        <dgm:presLayoutVars>
          <dgm:bulletEnabled val="1"/>
        </dgm:presLayoutVars>
      </dgm:prSet>
      <dgm:spPr/>
      <dgm:t>
        <a:bodyPr/>
        <a:lstStyle/>
        <a:p>
          <a:endParaRPr lang="en-US"/>
        </a:p>
      </dgm:t>
    </dgm:pt>
  </dgm:ptLst>
  <dgm:cxnLst>
    <dgm:cxn modelId="{5E920635-DFE7-4BD1-B374-8BFC6A58E6DE}" srcId="{89A49C9A-5501-417A-9394-2DE1B69E577E}" destId="{FDDA0954-69E6-4236-8CF1-1DFE0FB9A469}" srcOrd="1" destOrd="0" parTransId="{89C25903-FFA9-46B9-A2AB-EF4D3BBBB845}" sibTransId="{361795DB-CE0A-4FF1-89E2-DE9CF0F1DB9A}"/>
    <dgm:cxn modelId="{DBB830D6-0BEB-4B7A-AF6B-B06E3E80E2BC}" srcId="{606D7104-2B74-4220-9FB4-BE5D4C2EFCDC}" destId="{9952D2DF-F0A4-4D4A-8BBE-68AA3CD9B73E}" srcOrd="1" destOrd="0" parTransId="{63FDF73B-B0DF-4048-9A8A-22F7A281B78D}" sibTransId="{D8E14DD3-688E-4E88-9186-12562EEB35BC}"/>
    <dgm:cxn modelId="{5DA52044-896D-4607-AF31-12C7E5A436D6}" type="presOf" srcId="{FDDA0954-69E6-4236-8CF1-1DFE0FB9A469}" destId="{AEB1E366-0AEB-4F53-89D9-BE8DEED01CA7}" srcOrd="0" destOrd="1" presId="urn:microsoft.com/office/officeart/2005/8/layout/vList5"/>
    <dgm:cxn modelId="{930B1390-C8A3-41AE-B799-9388734EB1B7}" type="presOf" srcId="{9952D2DF-F0A4-4D4A-8BBE-68AA3CD9B73E}" destId="{191C5D6E-9E82-4299-B7D6-409575A638F6}" srcOrd="0" destOrd="1" presId="urn:microsoft.com/office/officeart/2005/8/layout/vList5"/>
    <dgm:cxn modelId="{8F6FD28F-5BB1-4785-9A57-5E45081B6271}" type="presOf" srcId="{0198C0C5-0D96-4221-A145-B7BDA80FA478}" destId="{C40D4AE9-FD9E-4D67-8F08-9A915DEB4E58}" srcOrd="0" destOrd="0" presId="urn:microsoft.com/office/officeart/2005/8/layout/vList5"/>
    <dgm:cxn modelId="{C9EDBFC2-35D5-4F7B-B8A2-322135EB9ECC}" type="presOf" srcId="{6A174227-548B-4C2C-B2CE-33DF4C096764}" destId="{6E7F2BAA-6977-4D68-B191-DA6F6967F500}" srcOrd="0" destOrd="0" presId="urn:microsoft.com/office/officeart/2005/8/layout/vList5"/>
    <dgm:cxn modelId="{C3D7897E-1620-4D35-BB21-3704CE71AD59}" type="presOf" srcId="{89A49C9A-5501-417A-9394-2DE1B69E577E}" destId="{8F916F17-C32C-4298-98F9-1EDDC22F627C}" srcOrd="0" destOrd="0" presId="urn:microsoft.com/office/officeart/2005/8/layout/vList5"/>
    <dgm:cxn modelId="{811EAF9F-F52C-4019-9208-BDAC453AAEF6}" type="presOf" srcId="{6998781F-8F6B-49E6-908F-C1FA3FA1D542}" destId="{191C5D6E-9E82-4299-B7D6-409575A638F6}" srcOrd="0" destOrd="0" presId="urn:microsoft.com/office/officeart/2005/8/layout/vList5"/>
    <dgm:cxn modelId="{B54E63E7-9E50-4FC4-AAA6-E80905551BC6}" srcId="{0198C0C5-0D96-4221-A145-B7BDA80FA478}" destId="{D1CB2D9B-6747-4849-9D45-8D7D4B27C3D4}" srcOrd="1" destOrd="0" parTransId="{C93C0794-C8E0-4494-B955-FF535C2F70BE}" sibTransId="{5218E228-5056-4A46-88A6-78B946DD5597}"/>
    <dgm:cxn modelId="{E646D293-5F0E-46E9-B58B-3C0C96DEC33B}" srcId="{89A49C9A-5501-417A-9394-2DE1B69E577E}" destId="{A3A539B5-46E3-4C46-A781-4615BE23E3A8}" srcOrd="0" destOrd="0" parTransId="{9676CE71-487B-420A-9D8E-D7F59A9A5BB5}" sibTransId="{000CC004-99A9-4655-BEAC-7F30C5DECBFE}"/>
    <dgm:cxn modelId="{45832D32-FFF6-495E-BE18-A36A4C018D55}" type="presOf" srcId="{A3A539B5-46E3-4C46-A781-4615BE23E3A8}" destId="{AEB1E366-0AEB-4F53-89D9-BE8DEED01CA7}" srcOrd="0" destOrd="0" presId="urn:microsoft.com/office/officeart/2005/8/layout/vList5"/>
    <dgm:cxn modelId="{A7AE777A-70DF-4821-83D7-3F237D60F63B}" srcId="{57D8BD36-6276-4FE2-9B27-64180376683E}" destId="{0198C0C5-0D96-4221-A145-B7BDA80FA478}" srcOrd="2" destOrd="0" parTransId="{DA7657DF-7FC4-46BA-8D6A-B3CC6CF6C1F2}" sibTransId="{E367FAD3-E877-46C2-A191-2E54ADAF88D0}"/>
    <dgm:cxn modelId="{A457758D-2AB0-4F40-8BD2-746CD84E4456}" srcId="{57D8BD36-6276-4FE2-9B27-64180376683E}" destId="{606D7104-2B74-4220-9FB4-BE5D4C2EFCDC}" srcOrd="1" destOrd="0" parTransId="{01C7AE9E-93DC-44A1-8153-DF5C31EE9011}" sibTransId="{F0252944-2673-44F6-BAC5-870FFF416EA2}"/>
    <dgm:cxn modelId="{9CDA8E23-02DB-46CA-B390-2443EC0BD166}" type="presOf" srcId="{606D7104-2B74-4220-9FB4-BE5D4C2EFCDC}" destId="{03C95A47-648C-432A-84F9-6910DFBB8F02}" srcOrd="0" destOrd="0" presId="urn:microsoft.com/office/officeart/2005/8/layout/vList5"/>
    <dgm:cxn modelId="{486448D3-AC27-4CC7-B4E6-0029241BEF27}" type="presOf" srcId="{57D8BD36-6276-4FE2-9B27-64180376683E}" destId="{8234D94D-5EFF-4F59-9A94-28F72CFF5CC6}" srcOrd="0" destOrd="0" presId="urn:microsoft.com/office/officeart/2005/8/layout/vList5"/>
    <dgm:cxn modelId="{C2A82BAA-121E-4195-88EA-5E9596CC00AB}" srcId="{606D7104-2B74-4220-9FB4-BE5D4C2EFCDC}" destId="{6998781F-8F6B-49E6-908F-C1FA3FA1D542}" srcOrd="0" destOrd="0" parTransId="{8AB3FE82-59F5-424C-964C-6FA4EF3F708C}" sibTransId="{94ECF6CD-8FBB-4F8E-8D43-CD152CE30E05}"/>
    <dgm:cxn modelId="{9F24DB00-842E-4358-9797-404B888D7088}" type="presOf" srcId="{FEAC9044-123D-4252-B5D6-DD5C7CC66986}" destId="{A86E7565-89CF-4D78-A08A-AD65388C7CDC}" srcOrd="0" destOrd="0" presId="urn:microsoft.com/office/officeart/2005/8/layout/vList5"/>
    <dgm:cxn modelId="{D92EA4BA-BACA-4C14-BABF-4F36FC743450}" srcId="{0198C0C5-0D96-4221-A145-B7BDA80FA478}" destId="{6A174227-548B-4C2C-B2CE-33DF4C096764}" srcOrd="0" destOrd="0" parTransId="{66B19E56-6180-4A07-A8BB-FE3B487C967C}" sibTransId="{B3C11120-A3AA-4967-88A5-40DBD4A7B2C1}"/>
    <dgm:cxn modelId="{9F0E16B0-6B0F-45E9-AF6D-7A515F7ED2D3}" srcId="{57D8BD36-6276-4FE2-9B27-64180376683E}" destId="{FEAC9044-123D-4252-B5D6-DD5C7CC66986}" srcOrd="3" destOrd="0" parTransId="{0D91852C-E9B9-4E04-BF96-5C00729A28D1}" sibTransId="{0740587B-5FCD-4991-A3C2-C54B3EADD077}"/>
    <dgm:cxn modelId="{EB65E8AA-08E6-4152-B631-32DCC01784D8}" type="presOf" srcId="{D1CB2D9B-6747-4849-9D45-8D7D4B27C3D4}" destId="{6E7F2BAA-6977-4D68-B191-DA6F6967F500}" srcOrd="0" destOrd="1" presId="urn:microsoft.com/office/officeart/2005/8/layout/vList5"/>
    <dgm:cxn modelId="{C30FF358-E374-430B-A6C0-D9EA89DE83CF}" srcId="{FEAC9044-123D-4252-B5D6-DD5C7CC66986}" destId="{019BFD0A-D9C8-4143-BE45-48D07BE8DFA5}" srcOrd="0" destOrd="0" parTransId="{7680DF39-42FD-43BF-A169-65AEF06D23A1}" sibTransId="{9F000446-57E2-422C-AD58-3740358B9A4E}"/>
    <dgm:cxn modelId="{FF20344C-9720-40FE-A103-DD71A309674D}" srcId="{57D8BD36-6276-4FE2-9B27-64180376683E}" destId="{89A49C9A-5501-417A-9394-2DE1B69E577E}" srcOrd="0" destOrd="0" parTransId="{2C00B25F-64C5-4906-9FA8-ED97583A02CD}" sibTransId="{8DCDCE39-2D31-42CE-9252-8AF232DF84EF}"/>
    <dgm:cxn modelId="{CA57BA05-3644-4718-A857-8B12391E2185}" type="presOf" srcId="{019BFD0A-D9C8-4143-BE45-48D07BE8DFA5}" destId="{4E02E2D2-5523-41CD-AECC-1CF36FF39A48}" srcOrd="0" destOrd="0" presId="urn:microsoft.com/office/officeart/2005/8/layout/vList5"/>
    <dgm:cxn modelId="{9C20DFA0-67BA-4536-BEF6-EC9700234FBF}" type="presParOf" srcId="{8234D94D-5EFF-4F59-9A94-28F72CFF5CC6}" destId="{74D2EFD6-0788-4C24-B6BD-CC0925E03CC5}" srcOrd="0" destOrd="0" presId="urn:microsoft.com/office/officeart/2005/8/layout/vList5"/>
    <dgm:cxn modelId="{E0275359-1EBC-466D-9C15-782E2EB0ADF9}" type="presParOf" srcId="{74D2EFD6-0788-4C24-B6BD-CC0925E03CC5}" destId="{8F916F17-C32C-4298-98F9-1EDDC22F627C}" srcOrd="0" destOrd="0" presId="urn:microsoft.com/office/officeart/2005/8/layout/vList5"/>
    <dgm:cxn modelId="{E92C9732-B452-4B68-B7D4-C620ED8E5F2F}" type="presParOf" srcId="{74D2EFD6-0788-4C24-B6BD-CC0925E03CC5}" destId="{AEB1E366-0AEB-4F53-89D9-BE8DEED01CA7}" srcOrd="1" destOrd="0" presId="urn:microsoft.com/office/officeart/2005/8/layout/vList5"/>
    <dgm:cxn modelId="{062B05ED-F45D-4DFC-A532-26B2552D28A6}" type="presParOf" srcId="{8234D94D-5EFF-4F59-9A94-28F72CFF5CC6}" destId="{53C7FE15-2E7C-4F56-8DF5-33CDC8551A72}" srcOrd="1" destOrd="0" presId="urn:microsoft.com/office/officeart/2005/8/layout/vList5"/>
    <dgm:cxn modelId="{15E5B7A0-4082-4D9F-88EF-0AD96A301FFF}" type="presParOf" srcId="{8234D94D-5EFF-4F59-9A94-28F72CFF5CC6}" destId="{5E616851-4A2F-4731-AC2E-AA6728C1D8B3}" srcOrd="2" destOrd="0" presId="urn:microsoft.com/office/officeart/2005/8/layout/vList5"/>
    <dgm:cxn modelId="{3D692165-1B54-44AB-B4FD-EA2D6021352E}" type="presParOf" srcId="{5E616851-4A2F-4731-AC2E-AA6728C1D8B3}" destId="{03C95A47-648C-432A-84F9-6910DFBB8F02}" srcOrd="0" destOrd="0" presId="urn:microsoft.com/office/officeart/2005/8/layout/vList5"/>
    <dgm:cxn modelId="{C2075C69-A689-4AFF-9364-10E8CF3CF0AC}" type="presParOf" srcId="{5E616851-4A2F-4731-AC2E-AA6728C1D8B3}" destId="{191C5D6E-9E82-4299-B7D6-409575A638F6}" srcOrd="1" destOrd="0" presId="urn:microsoft.com/office/officeart/2005/8/layout/vList5"/>
    <dgm:cxn modelId="{F4097BC6-EC5D-4EE4-A67A-2F585C3B8255}" type="presParOf" srcId="{8234D94D-5EFF-4F59-9A94-28F72CFF5CC6}" destId="{B4611157-7AE3-4F12-BE6A-340C0DE4AC5D}" srcOrd="3" destOrd="0" presId="urn:microsoft.com/office/officeart/2005/8/layout/vList5"/>
    <dgm:cxn modelId="{83BD6F9D-132F-4292-AE56-2E0290CFB061}" type="presParOf" srcId="{8234D94D-5EFF-4F59-9A94-28F72CFF5CC6}" destId="{B0D8C087-9BBE-430E-A4C8-F907E556497C}" srcOrd="4" destOrd="0" presId="urn:microsoft.com/office/officeart/2005/8/layout/vList5"/>
    <dgm:cxn modelId="{D860C22B-1DE6-438F-82EF-0B7C20C5D404}" type="presParOf" srcId="{B0D8C087-9BBE-430E-A4C8-F907E556497C}" destId="{C40D4AE9-FD9E-4D67-8F08-9A915DEB4E58}" srcOrd="0" destOrd="0" presId="urn:microsoft.com/office/officeart/2005/8/layout/vList5"/>
    <dgm:cxn modelId="{E850C584-8810-4A86-89FE-D36C0C08C16E}" type="presParOf" srcId="{B0D8C087-9BBE-430E-A4C8-F907E556497C}" destId="{6E7F2BAA-6977-4D68-B191-DA6F6967F500}" srcOrd="1" destOrd="0" presId="urn:microsoft.com/office/officeart/2005/8/layout/vList5"/>
    <dgm:cxn modelId="{0AEBF488-0246-4F87-9C9F-FC87B414CED4}" type="presParOf" srcId="{8234D94D-5EFF-4F59-9A94-28F72CFF5CC6}" destId="{4105F6B1-F1C5-4CC7-9AE1-65C9FB9F052C}" srcOrd="5" destOrd="0" presId="urn:microsoft.com/office/officeart/2005/8/layout/vList5"/>
    <dgm:cxn modelId="{5024162C-A2B5-4954-85BB-81D5F891E573}" type="presParOf" srcId="{8234D94D-5EFF-4F59-9A94-28F72CFF5CC6}" destId="{351D1C2D-D71A-4D41-86CC-399A2D8DD231}" srcOrd="6" destOrd="0" presId="urn:microsoft.com/office/officeart/2005/8/layout/vList5"/>
    <dgm:cxn modelId="{B3208BE2-0CE6-4E2E-A314-4CC46AF86ABF}" type="presParOf" srcId="{351D1C2D-D71A-4D41-86CC-399A2D8DD231}" destId="{A86E7565-89CF-4D78-A08A-AD65388C7CDC}" srcOrd="0" destOrd="0" presId="urn:microsoft.com/office/officeart/2005/8/layout/vList5"/>
    <dgm:cxn modelId="{3DF91548-9508-4EE7-9356-3928E3114031}" type="presParOf" srcId="{351D1C2D-D71A-4D41-86CC-399A2D8DD231}" destId="{4E02E2D2-5523-41CD-AECC-1CF36FF39A4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31FCFF0-8A09-49B9-81AC-CE8117BA8D5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4EC3FFB-D488-424A-8454-C1CDA4C70842}">
      <dgm:prSet/>
      <dgm:spPr/>
      <dgm:t>
        <a:bodyPr/>
        <a:lstStyle/>
        <a:p>
          <a:r>
            <a:rPr lang="en-US"/>
            <a:t>Ford mobile charger 120V  </a:t>
          </a:r>
        </a:p>
      </dgm:t>
    </dgm:pt>
    <dgm:pt modelId="{1F9C5F8C-49A2-4A5A-8A6E-AAA7201FDB1C}" type="parTrans" cxnId="{36E2E481-81F0-4A00-A6BA-C23C3ACC304A}">
      <dgm:prSet/>
      <dgm:spPr/>
      <dgm:t>
        <a:bodyPr/>
        <a:lstStyle/>
        <a:p>
          <a:endParaRPr lang="en-US"/>
        </a:p>
      </dgm:t>
    </dgm:pt>
    <dgm:pt modelId="{6229B215-F9A2-46B5-9F68-33D06814EC56}" type="sibTrans" cxnId="{36E2E481-81F0-4A00-A6BA-C23C3ACC304A}">
      <dgm:prSet/>
      <dgm:spPr/>
      <dgm:t>
        <a:bodyPr/>
        <a:lstStyle/>
        <a:p>
          <a:endParaRPr lang="en-US"/>
        </a:p>
      </dgm:t>
    </dgm:pt>
    <dgm:pt modelId="{48A0FA03-3D03-4868-944D-B7C2CE6EEC66}">
      <dgm:prSet/>
      <dgm:spPr/>
      <dgm:t>
        <a:bodyPr/>
        <a:lstStyle/>
        <a:p>
          <a:r>
            <a:rPr lang="en-US" dirty="0"/>
            <a:t>no installation cost, there are already plugs in the garage to support this charging </a:t>
          </a:r>
        </a:p>
      </dgm:t>
    </dgm:pt>
    <dgm:pt modelId="{AF95ADD6-E600-422A-BD96-BC3224BCCE0A}" type="parTrans" cxnId="{A94F4C51-C659-435D-A25C-C4365AB8B3C1}">
      <dgm:prSet/>
      <dgm:spPr/>
      <dgm:t>
        <a:bodyPr/>
        <a:lstStyle/>
        <a:p>
          <a:endParaRPr lang="en-US"/>
        </a:p>
      </dgm:t>
    </dgm:pt>
    <dgm:pt modelId="{A1D06C0F-E386-4B37-967D-EAFDD3ECB7B9}" type="sibTrans" cxnId="{A94F4C51-C659-435D-A25C-C4365AB8B3C1}">
      <dgm:prSet/>
      <dgm:spPr/>
      <dgm:t>
        <a:bodyPr/>
        <a:lstStyle/>
        <a:p>
          <a:endParaRPr lang="en-US"/>
        </a:p>
      </dgm:t>
    </dgm:pt>
    <dgm:pt modelId="{DEC4EEB2-173B-434B-9D1B-28220FEDD251}">
      <dgm:prSet/>
      <dgm:spPr/>
      <dgm:t>
        <a:bodyPr/>
        <a:lstStyle/>
        <a:p>
          <a:r>
            <a:rPr lang="en-US"/>
            <a:t>Ford mobile charger 240V </a:t>
          </a:r>
        </a:p>
      </dgm:t>
    </dgm:pt>
    <dgm:pt modelId="{43BFC0E3-1920-4190-9C00-2EA2E5DBADC9}" type="parTrans" cxnId="{3B00559F-C22E-4ADB-8273-FF1A9811638E}">
      <dgm:prSet/>
      <dgm:spPr/>
      <dgm:t>
        <a:bodyPr/>
        <a:lstStyle/>
        <a:p>
          <a:endParaRPr lang="en-US"/>
        </a:p>
      </dgm:t>
    </dgm:pt>
    <dgm:pt modelId="{EDA2FEE6-3BF5-44AF-8C92-A81A0D24490F}" type="sibTrans" cxnId="{3B00559F-C22E-4ADB-8273-FF1A9811638E}">
      <dgm:prSet/>
      <dgm:spPr/>
      <dgm:t>
        <a:bodyPr/>
        <a:lstStyle/>
        <a:p>
          <a:endParaRPr lang="en-US"/>
        </a:p>
      </dgm:t>
    </dgm:pt>
    <dgm:pt modelId="{4C38B19D-D377-481E-9526-EBCDB174C87C}">
      <dgm:prSet/>
      <dgm:spPr/>
      <dgm:t>
        <a:bodyPr/>
        <a:lstStyle/>
        <a:p>
          <a:r>
            <a:rPr lang="en-US" dirty="0"/>
            <a:t>240V wall outlet would need to be installed. Estimated $2,000 installation cost</a:t>
          </a:r>
        </a:p>
      </dgm:t>
    </dgm:pt>
    <dgm:pt modelId="{FEF5547F-148C-4147-B59F-52F2EA9B9CDA}" type="parTrans" cxnId="{010CB45A-B2B7-42B3-A758-B9A48BBABA4A}">
      <dgm:prSet/>
      <dgm:spPr/>
      <dgm:t>
        <a:bodyPr/>
        <a:lstStyle/>
        <a:p>
          <a:endParaRPr lang="en-US"/>
        </a:p>
      </dgm:t>
    </dgm:pt>
    <dgm:pt modelId="{9822502A-43D5-4D26-AF6A-DF906D0B757F}" type="sibTrans" cxnId="{010CB45A-B2B7-42B3-A758-B9A48BBABA4A}">
      <dgm:prSet/>
      <dgm:spPr/>
      <dgm:t>
        <a:bodyPr/>
        <a:lstStyle/>
        <a:p>
          <a:endParaRPr lang="en-US"/>
        </a:p>
      </dgm:t>
    </dgm:pt>
    <dgm:pt modelId="{441A25C7-29F6-43AF-BB2A-6C16A05F1E39}">
      <dgm:prSet/>
      <dgm:spPr/>
      <dgm:t>
        <a:bodyPr/>
        <a:lstStyle/>
        <a:p>
          <a:r>
            <a:rPr lang="en-US"/>
            <a:t>Ford connect charger</a:t>
          </a:r>
        </a:p>
      </dgm:t>
    </dgm:pt>
    <dgm:pt modelId="{27B86E54-AD96-49F4-8790-3147FCC556B2}" type="parTrans" cxnId="{E0C694C4-8D93-4761-8D5E-8023082FEFCD}">
      <dgm:prSet/>
      <dgm:spPr/>
      <dgm:t>
        <a:bodyPr/>
        <a:lstStyle/>
        <a:p>
          <a:endParaRPr lang="en-US"/>
        </a:p>
      </dgm:t>
    </dgm:pt>
    <dgm:pt modelId="{D0E1D837-E405-480F-8DA1-332C574B58CD}" type="sibTrans" cxnId="{E0C694C4-8D93-4761-8D5E-8023082FEFCD}">
      <dgm:prSet/>
      <dgm:spPr/>
      <dgm:t>
        <a:bodyPr/>
        <a:lstStyle/>
        <a:p>
          <a:endParaRPr lang="en-US"/>
        </a:p>
      </dgm:t>
    </dgm:pt>
    <dgm:pt modelId="{A9074A57-5284-42D6-98AC-9DD40CD25474}">
      <dgm:prSet/>
      <dgm:spPr/>
      <dgm:t>
        <a:bodyPr/>
        <a:lstStyle/>
        <a:p>
          <a:r>
            <a:rPr lang="en-US" dirty="0"/>
            <a:t>240V wall outlet would need to be installed as well as $700 for the cost of the charger for a total of approximately $2700. </a:t>
          </a:r>
        </a:p>
      </dgm:t>
    </dgm:pt>
    <dgm:pt modelId="{BFE5E82D-4861-4D05-AA60-7001E6BC970C}" type="parTrans" cxnId="{0002617A-AD6E-4C5E-B697-1F917334D7A4}">
      <dgm:prSet/>
      <dgm:spPr/>
      <dgm:t>
        <a:bodyPr/>
        <a:lstStyle/>
        <a:p>
          <a:endParaRPr lang="en-US"/>
        </a:p>
      </dgm:t>
    </dgm:pt>
    <dgm:pt modelId="{055DACEA-927F-4147-8103-C350C585FE3E}" type="sibTrans" cxnId="{0002617A-AD6E-4C5E-B697-1F917334D7A4}">
      <dgm:prSet/>
      <dgm:spPr/>
      <dgm:t>
        <a:bodyPr/>
        <a:lstStyle/>
        <a:p>
          <a:endParaRPr lang="en-US"/>
        </a:p>
      </dgm:t>
    </dgm:pt>
    <dgm:pt modelId="{2F90EFA9-EC74-4DA2-989B-B217FE5563BA}">
      <dgm:prSet/>
      <dgm:spPr/>
      <dgm:t>
        <a:bodyPr/>
        <a:lstStyle/>
        <a:p>
          <a:r>
            <a:rPr lang="en-US" dirty="0"/>
            <a:t>DC Fast Chargers</a:t>
          </a:r>
        </a:p>
      </dgm:t>
    </dgm:pt>
    <dgm:pt modelId="{6A0D1606-FD27-4548-A650-17D3A245EF18}" type="parTrans" cxnId="{8F141557-482D-49AF-9E7C-AE7861F84B2E}">
      <dgm:prSet/>
      <dgm:spPr/>
      <dgm:t>
        <a:bodyPr/>
        <a:lstStyle/>
        <a:p>
          <a:endParaRPr lang="en-US"/>
        </a:p>
      </dgm:t>
    </dgm:pt>
    <dgm:pt modelId="{F8217159-3605-4CEC-92DF-C4F3279B8474}" type="sibTrans" cxnId="{8F141557-482D-49AF-9E7C-AE7861F84B2E}">
      <dgm:prSet/>
      <dgm:spPr/>
      <dgm:t>
        <a:bodyPr/>
        <a:lstStyle/>
        <a:p>
          <a:endParaRPr lang="en-US"/>
        </a:p>
      </dgm:t>
    </dgm:pt>
    <dgm:pt modelId="{86C458EB-BFB2-415E-9A8A-37CB59934214}">
      <dgm:prSet/>
      <dgm:spPr/>
      <dgm:t>
        <a:bodyPr/>
        <a:lstStyle/>
        <a:p>
          <a:r>
            <a:rPr lang="en-US" dirty="0"/>
            <a:t>More expensive than charging at home or work between $20 and $30 a session vs $12</a:t>
          </a:r>
        </a:p>
      </dgm:t>
    </dgm:pt>
    <dgm:pt modelId="{80B100A5-F32C-438B-A8A1-2533D073F4E0}" type="parTrans" cxnId="{AF2B035B-E8A7-4B2E-99AC-B65247165DC2}">
      <dgm:prSet/>
      <dgm:spPr/>
      <dgm:t>
        <a:bodyPr/>
        <a:lstStyle/>
        <a:p>
          <a:endParaRPr lang="en-US"/>
        </a:p>
      </dgm:t>
    </dgm:pt>
    <dgm:pt modelId="{28BBB538-4519-44A8-A2D0-8D61552FC970}" type="sibTrans" cxnId="{AF2B035B-E8A7-4B2E-99AC-B65247165DC2}">
      <dgm:prSet/>
      <dgm:spPr/>
      <dgm:t>
        <a:bodyPr/>
        <a:lstStyle/>
        <a:p>
          <a:endParaRPr lang="en-US"/>
        </a:p>
      </dgm:t>
    </dgm:pt>
    <dgm:pt modelId="{1236FB4B-09F0-4B65-9047-E3611816DE60}">
      <dgm:prSet/>
      <dgm:spPr/>
      <dgm:t>
        <a:bodyPr/>
        <a:lstStyle/>
        <a:p>
          <a:r>
            <a:rPr lang="en-US" dirty="0"/>
            <a:t>Connected to Ford Pass and billed automatically through many national networks</a:t>
          </a:r>
        </a:p>
      </dgm:t>
    </dgm:pt>
    <dgm:pt modelId="{FF3ED55F-DDB9-4DFF-80DA-6B4A12933B35}" type="parTrans" cxnId="{A482D3F7-53A8-4ED9-B734-FC3BEC6CDA53}">
      <dgm:prSet/>
      <dgm:spPr/>
      <dgm:t>
        <a:bodyPr/>
        <a:lstStyle/>
        <a:p>
          <a:endParaRPr lang="en-US"/>
        </a:p>
      </dgm:t>
    </dgm:pt>
    <dgm:pt modelId="{CC3C6EB6-7FF4-4611-83F4-CC982F609099}" type="sibTrans" cxnId="{A482D3F7-53A8-4ED9-B734-FC3BEC6CDA53}">
      <dgm:prSet/>
      <dgm:spPr/>
      <dgm:t>
        <a:bodyPr/>
        <a:lstStyle/>
        <a:p>
          <a:endParaRPr lang="en-US"/>
        </a:p>
      </dgm:t>
    </dgm:pt>
    <dgm:pt modelId="{D6FDFA14-1D76-4868-84EE-C6738FADE8F0}">
      <dgm:prSet/>
      <dgm:spPr/>
      <dgm:t>
        <a:bodyPr/>
        <a:lstStyle/>
        <a:p>
          <a:r>
            <a:rPr lang="en-US" dirty="0"/>
            <a:t>Ford includes free charging up to 250kwh (3 full charges)</a:t>
          </a:r>
        </a:p>
      </dgm:t>
    </dgm:pt>
    <dgm:pt modelId="{4BF5A9A5-2F9B-4AB4-A328-F159BA6D5B3B}" type="parTrans" cxnId="{E0C2E9F3-4B97-44E7-A625-885CDF3FAA38}">
      <dgm:prSet/>
      <dgm:spPr/>
      <dgm:t>
        <a:bodyPr/>
        <a:lstStyle/>
        <a:p>
          <a:endParaRPr lang="en-US"/>
        </a:p>
      </dgm:t>
    </dgm:pt>
    <dgm:pt modelId="{6F73D9B2-95DD-43AA-8314-0FEBBA9E1198}" type="sibTrans" cxnId="{E0C2E9F3-4B97-44E7-A625-885CDF3FAA38}">
      <dgm:prSet/>
      <dgm:spPr/>
      <dgm:t>
        <a:bodyPr/>
        <a:lstStyle/>
        <a:p>
          <a:endParaRPr lang="en-US"/>
        </a:p>
      </dgm:t>
    </dgm:pt>
    <dgm:pt modelId="{2549244F-BB0B-4ADE-9221-2F5CEB1CC904}" type="pres">
      <dgm:prSet presAssocID="{931FCFF0-8A09-49B9-81AC-CE8117BA8D55}" presName="Name0" presStyleCnt="0">
        <dgm:presLayoutVars>
          <dgm:dir/>
          <dgm:animLvl val="lvl"/>
          <dgm:resizeHandles val="exact"/>
        </dgm:presLayoutVars>
      </dgm:prSet>
      <dgm:spPr/>
      <dgm:t>
        <a:bodyPr/>
        <a:lstStyle/>
        <a:p>
          <a:endParaRPr lang="en-US"/>
        </a:p>
      </dgm:t>
    </dgm:pt>
    <dgm:pt modelId="{76BB46E4-EBEC-40E6-AA8D-050230150FAF}" type="pres">
      <dgm:prSet presAssocID="{E4EC3FFB-D488-424A-8454-C1CDA4C70842}" presName="linNode" presStyleCnt="0"/>
      <dgm:spPr/>
    </dgm:pt>
    <dgm:pt modelId="{D4B3161E-AA3F-481D-87B0-A07278F52873}" type="pres">
      <dgm:prSet presAssocID="{E4EC3FFB-D488-424A-8454-C1CDA4C70842}" presName="parentText" presStyleLbl="node1" presStyleIdx="0" presStyleCnt="4">
        <dgm:presLayoutVars>
          <dgm:chMax val="1"/>
          <dgm:bulletEnabled val="1"/>
        </dgm:presLayoutVars>
      </dgm:prSet>
      <dgm:spPr/>
      <dgm:t>
        <a:bodyPr/>
        <a:lstStyle/>
        <a:p>
          <a:endParaRPr lang="en-US"/>
        </a:p>
      </dgm:t>
    </dgm:pt>
    <dgm:pt modelId="{90600F73-FB14-464D-9795-DD2DEF7E35D0}" type="pres">
      <dgm:prSet presAssocID="{E4EC3FFB-D488-424A-8454-C1CDA4C70842}" presName="descendantText" presStyleLbl="alignAccFollowNode1" presStyleIdx="0" presStyleCnt="4">
        <dgm:presLayoutVars>
          <dgm:bulletEnabled val="1"/>
        </dgm:presLayoutVars>
      </dgm:prSet>
      <dgm:spPr/>
      <dgm:t>
        <a:bodyPr/>
        <a:lstStyle/>
        <a:p>
          <a:endParaRPr lang="en-US"/>
        </a:p>
      </dgm:t>
    </dgm:pt>
    <dgm:pt modelId="{B467CDFB-FFD3-420F-9ECB-D4C71FD66322}" type="pres">
      <dgm:prSet presAssocID="{6229B215-F9A2-46B5-9F68-33D06814EC56}" presName="sp" presStyleCnt="0"/>
      <dgm:spPr/>
    </dgm:pt>
    <dgm:pt modelId="{BA4E4CE6-C1E9-4356-909C-B80ADF03F4E0}" type="pres">
      <dgm:prSet presAssocID="{DEC4EEB2-173B-434B-9D1B-28220FEDD251}" presName="linNode" presStyleCnt="0"/>
      <dgm:spPr/>
    </dgm:pt>
    <dgm:pt modelId="{E6136A10-D416-41E0-90A0-5CE9CD5E6140}" type="pres">
      <dgm:prSet presAssocID="{DEC4EEB2-173B-434B-9D1B-28220FEDD251}" presName="parentText" presStyleLbl="node1" presStyleIdx="1" presStyleCnt="4">
        <dgm:presLayoutVars>
          <dgm:chMax val="1"/>
          <dgm:bulletEnabled val="1"/>
        </dgm:presLayoutVars>
      </dgm:prSet>
      <dgm:spPr/>
      <dgm:t>
        <a:bodyPr/>
        <a:lstStyle/>
        <a:p>
          <a:endParaRPr lang="en-US"/>
        </a:p>
      </dgm:t>
    </dgm:pt>
    <dgm:pt modelId="{C2B2151C-BE46-439C-9D74-BC18F6934A94}" type="pres">
      <dgm:prSet presAssocID="{DEC4EEB2-173B-434B-9D1B-28220FEDD251}" presName="descendantText" presStyleLbl="alignAccFollowNode1" presStyleIdx="1" presStyleCnt="4">
        <dgm:presLayoutVars>
          <dgm:bulletEnabled val="1"/>
        </dgm:presLayoutVars>
      </dgm:prSet>
      <dgm:spPr/>
      <dgm:t>
        <a:bodyPr/>
        <a:lstStyle/>
        <a:p>
          <a:endParaRPr lang="en-US"/>
        </a:p>
      </dgm:t>
    </dgm:pt>
    <dgm:pt modelId="{281CA45D-17D7-4572-9BF1-80012E359C3F}" type="pres">
      <dgm:prSet presAssocID="{EDA2FEE6-3BF5-44AF-8C92-A81A0D24490F}" presName="sp" presStyleCnt="0"/>
      <dgm:spPr/>
    </dgm:pt>
    <dgm:pt modelId="{E6665C97-D4A8-45EB-BC67-798E1E2A6180}" type="pres">
      <dgm:prSet presAssocID="{441A25C7-29F6-43AF-BB2A-6C16A05F1E39}" presName="linNode" presStyleCnt="0"/>
      <dgm:spPr/>
    </dgm:pt>
    <dgm:pt modelId="{908662EE-8509-4F6E-AB9F-4229BFFA24DF}" type="pres">
      <dgm:prSet presAssocID="{441A25C7-29F6-43AF-BB2A-6C16A05F1E39}" presName="parentText" presStyleLbl="node1" presStyleIdx="2" presStyleCnt="4">
        <dgm:presLayoutVars>
          <dgm:chMax val="1"/>
          <dgm:bulletEnabled val="1"/>
        </dgm:presLayoutVars>
      </dgm:prSet>
      <dgm:spPr/>
      <dgm:t>
        <a:bodyPr/>
        <a:lstStyle/>
        <a:p>
          <a:endParaRPr lang="en-US"/>
        </a:p>
      </dgm:t>
    </dgm:pt>
    <dgm:pt modelId="{1640B153-5D82-4E7F-A9D0-014CD01017B5}" type="pres">
      <dgm:prSet presAssocID="{441A25C7-29F6-43AF-BB2A-6C16A05F1E39}" presName="descendantText" presStyleLbl="alignAccFollowNode1" presStyleIdx="2" presStyleCnt="4">
        <dgm:presLayoutVars>
          <dgm:bulletEnabled val="1"/>
        </dgm:presLayoutVars>
      </dgm:prSet>
      <dgm:spPr/>
      <dgm:t>
        <a:bodyPr/>
        <a:lstStyle/>
        <a:p>
          <a:endParaRPr lang="en-US"/>
        </a:p>
      </dgm:t>
    </dgm:pt>
    <dgm:pt modelId="{A2CD9592-44A9-4798-A3FD-18FE5229F4E6}" type="pres">
      <dgm:prSet presAssocID="{D0E1D837-E405-480F-8DA1-332C574B58CD}" presName="sp" presStyleCnt="0"/>
      <dgm:spPr/>
    </dgm:pt>
    <dgm:pt modelId="{0CFB1EFB-049B-4570-9D50-BE9E62CCBA58}" type="pres">
      <dgm:prSet presAssocID="{2F90EFA9-EC74-4DA2-989B-B217FE5563BA}" presName="linNode" presStyleCnt="0"/>
      <dgm:spPr/>
    </dgm:pt>
    <dgm:pt modelId="{3C8D12A7-8758-4ADF-A397-C9D5DD5ABCCC}" type="pres">
      <dgm:prSet presAssocID="{2F90EFA9-EC74-4DA2-989B-B217FE5563BA}" presName="parentText" presStyleLbl="node1" presStyleIdx="3" presStyleCnt="4">
        <dgm:presLayoutVars>
          <dgm:chMax val="1"/>
          <dgm:bulletEnabled val="1"/>
        </dgm:presLayoutVars>
      </dgm:prSet>
      <dgm:spPr/>
      <dgm:t>
        <a:bodyPr/>
        <a:lstStyle/>
        <a:p>
          <a:endParaRPr lang="en-US"/>
        </a:p>
      </dgm:t>
    </dgm:pt>
    <dgm:pt modelId="{336FDCB9-DDA3-49BA-9469-83C0EB531604}" type="pres">
      <dgm:prSet presAssocID="{2F90EFA9-EC74-4DA2-989B-B217FE5563BA}" presName="descendantText" presStyleLbl="alignAccFollowNode1" presStyleIdx="3" presStyleCnt="4">
        <dgm:presLayoutVars>
          <dgm:bulletEnabled val="1"/>
        </dgm:presLayoutVars>
      </dgm:prSet>
      <dgm:spPr/>
      <dgm:t>
        <a:bodyPr/>
        <a:lstStyle/>
        <a:p>
          <a:endParaRPr lang="en-US"/>
        </a:p>
      </dgm:t>
    </dgm:pt>
  </dgm:ptLst>
  <dgm:cxnLst>
    <dgm:cxn modelId="{191A43E6-8C90-4670-9FDF-F8814D8C1ABF}" type="presOf" srcId="{86C458EB-BFB2-415E-9A8A-37CB59934214}" destId="{336FDCB9-DDA3-49BA-9469-83C0EB531604}" srcOrd="0" destOrd="0" presId="urn:microsoft.com/office/officeart/2005/8/layout/vList5"/>
    <dgm:cxn modelId="{E812F425-7E53-4FFA-A03B-21EA7217E7E8}" type="presOf" srcId="{DEC4EEB2-173B-434B-9D1B-28220FEDD251}" destId="{E6136A10-D416-41E0-90A0-5CE9CD5E6140}" srcOrd="0" destOrd="0" presId="urn:microsoft.com/office/officeart/2005/8/layout/vList5"/>
    <dgm:cxn modelId="{871CB025-B4DD-4B16-B5F9-7200A59DACAB}" type="presOf" srcId="{441A25C7-29F6-43AF-BB2A-6C16A05F1E39}" destId="{908662EE-8509-4F6E-AB9F-4229BFFA24DF}" srcOrd="0" destOrd="0" presId="urn:microsoft.com/office/officeart/2005/8/layout/vList5"/>
    <dgm:cxn modelId="{E0C2E9F3-4B97-44E7-A625-885CDF3FAA38}" srcId="{2F90EFA9-EC74-4DA2-989B-B217FE5563BA}" destId="{D6FDFA14-1D76-4868-84EE-C6738FADE8F0}" srcOrd="2" destOrd="0" parTransId="{4BF5A9A5-2F9B-4AB4-A328-F159BA6D5B3B}" sibTransId="{6F73D9B2-95DD-43AA-8314-0FEBBA9E1198}"/>
    <dgm:cxn modelId="{DAE8B418-9575-4FF6-B230-5B52F209AFE7}" type="presOf" srcId="{48A0FA03-3D03-4868-944D-B7C2CE6EEC66}" destId="{90600F73-FB14-464D-9795-DD2DEF7E35D0}" srcOrd="0" destOrd="0" presId="urn:microsoft.com/office/officeart/2005/8/layout/vList5"/>
    <dgm:cxn modelId="{D931F8EF-28E5-45F9-A6B7-ACDFBFD360F1}" type="presOf" srcId="{2F90EFA9-EC74-4DA2-989B-B217FE5563BA}" destId="{3C8D12A7-8758-4ADF-A397-C9D5DD5ABCCC}" srcOrd="0" destOrd="0" presId="urn:microsoft.com/office/officeart/2005/8/layout/vList5"/>
    <dgm:cxn modelId="{A94F4C51-C659-435D-A25C-C4365AB8B3C1}" srcId="{E4EC3FFB-D488-424A-8454-C1CDA4C70842}" destId="{48A0FA03-3D03-4868-944D-B7C2CE6EEC66}" srcOrd="0" destOrd="0" parTransId="{AF95ADD6-E600-422A-BD96-BC3224BCCE0A}" sibTransId="{A1D06C0F-E386-4B37-967D-EAFDD3ECB7B9}"/>
    <dgm:cxn modelId="{26A37979-7464-4050-8A54-488BEAAAD8BC}" type="presOf" srcId="{E4EC3FFB-D488-424A-8454-C1CDA4C70842}" destId="{D4B3161E-AA3F-481D-87B0-A07278F52873}" srcOrd="0" destOrd="0" presId="urn:microsoft.com/office/officeart/2005/8/layout/vList5"/>
    <dgm:cxn modelId="{8F141557-482D-49AF-9E7C-AE7861F84B2E}" srcId="{931FCFF0-8A09-49B9-81AC-CE8117BA8D55}" destId="{2F90EFA9-EC74-4DA2-989B-B217FE5563BA}" srcOrd="3" destOrd="0" parTransId="{6A0D1606-FD27-4548-A650-17D3A245EF18}" sibTransId="{F8217159-3605-4CEC-92DF-C4F3279B8474}"/>
    <dgm:cxn modelId="{5F16399A-988D-4E10-BA42-68EDA2702812}" type="presOf" srcId="{931FCFF0-8A09-49B9-81AC-CE8117BA8D55}" destId="{2549244F-BB0B-4ADE-9221-2F5CEB1CC904}" srcOrd="0" destOrd="0" presId="urn:microsoft.com/office/officeart/2005/8/layout/vList5"/>
    <dgm:cxn modelId="{36E2E481-81F0-4A00-A6BA-C23C3ACC304A}" srcId="{931FCFF0-8A09-49B9-81AC-CE8117BA8D55}" destId="{E4EC3FFB-D488-424A-8454-C1CDA4C70842}" srcOrd="0" destOrd="0" parTransId="{1F9C5F8C-49A2-4A5A-8A6E-AAA7201FDB1C}" sibTransId="{6229B215-F9A2-46B5-9F68-33D06814EC56}"/>
    <dgm:cxn modelId="{1A6D998B-1F83-40F2-9350-8AA7886DD9BE}" type="presOf" srcId="{4C38B19D-D377-481E-9526-EBCDB174C87C}" destId="{C2B2151C-BE46-439C-9D74-BC18F6934A94}" srcOrd="0" destOrd="0" presId="urn:microsoft.com/office/officeart/2005/8/layout/vList5"/>
    <dgm:cxn modelId="{E0C694C4-8D93-4761-8D5E-8023082FEFCD}" srcId="{931FCFF0-8A09-49B9-81AC-CE8117BA8D55}" destId="{441A25C7-29F6-43AF-BB2A-6C16A05F1E39}" srcOrd="2" destOrd="0" parTransId="{27B86E54-AD96-49F4-8790-3147FCC556B2}" sibTransId="{D0E1D837-E405-480F-8DA1-332C574B58CD}"/>
    <dgm:cxn modelId="{AF2B035B-E8A7-4B2E-99AC-B65247165DC2}" srcId="{2F90EFA9-EC74-4DA2-989B-B217FE5563BA}" destId="{86C458EB-BFB2-415E-9A8A-37CB59934214}" srcOrd="0" destOrd="0" parTransId="{80B100A5-F32C-438B-A8A1-2533D073F4E0}" sibTransId="{28BBB538-4519-44A8-A2D0-8D61552FC970}"/>
    <dgm:cxn modelId="{0002617A-AD6E-4C5E-B697-1F917334D7A4}" srcId="{441A25C7-29F6-43AF-BB2A-6C16A05F1E39}" destId="{A9074A57-5284-42D6-98AC-9DD40CD25474}" srcOrd="0" destOrd="0" parTransId="{BFE5E82D-4861-4D05-AA60-7001E6BC970C}" sibTransId="{055DACEA-927F-4147-8103-C350C585FE3E}"/>
    <dgm:cxn modelId="{A482D3F7-53A8-4ED9-B734-FC3BEC6CDA53}" srcId="{2F90EFA9-EC74-4DA2-989B-B217FE5563BA}" destId="{1236FB4B-09F0-4B65-9047-E3611816DE60}" srcOrd="1" destOrd="0" parTransId="{FF3ED55F-DDB9-4DFF-80DA-6B4A12933B35}" sibTransId="{CC3C6EB6-7FF4-4611-83F4-CC982F609099}"/>
    <dgm:cxn modelId="{98154835-A89B-4EBA-BCA5-63967B6F7927}" type="presOf" srcId="{A9074A57-5284-42D6-98AC-9DD40CD25474}" destId="{1640B153-5D82-4E7F-A9D0-014CD01017B5}" srcOrd="0" destOrd="0" presId="urn:microsoft.com/office/officeart/2005/8/layout/vList5"/>
    <dgm:cxn modelId="{010CB45A-B2B7-42B3-A758-B9A48BBABA4A}" srcId="{DEC4EEB2-173B-434B-9D1B-28220FEDD251}" destId="{4C38B19D-D377-481E-9526-EBCDB174C87C}" srcOrd="0" destOrd="0" parTransId="{FEF5547F-148C-4147-B59F-52F2EA9B9CDA}" sibTransId="{9822502A-43D5-4D26-AF6A-DF906D0B757F}"/>
    <dgm:cxn modelId="{2AFB2550-D7B4-45A7-A0D8-9242119BDD47}" type="presOf" srcId="{D6FDFA14-1D76-4868-84EE-C6738FADE8F0}" destId="{336FDCB9-DDA3-49BA-9469-83C0EB531604}" srcOrd="0" destOrd="2" presId="urn:microsoft.com/office/officeart/2005/8/layout/vList5"/>
    <dgm:cxn modelId="{3B00559F-C22E-4ADB-8273-FF1A9811638E}" srcId="{931FCFF0-8A09-49B9-81AC-CE8117BA8D55}" destId="{DEC4EEB2-173B-434B-9D1B-28220FEDD251}" srcOrd="1" destOrd="0" parTransId="{43BFC0E3-1920-4190-9C00-2EA2E5DBADC9}" sibTransId="{EDA2FEE6-3BF5-44AF-8C92-A81A0D24490F}"/>
    <dgm:cxn modelId="{8C0DF7DE-B2A9-449D-9D47-D93A9E8581D8}" type="presOf" srcId="{1236FB4B-09F0-4B65-9047-E3611816DE60}" destId="{336FDCB9-DDA3-49BA-9469-83C0EB531604}" srcOrd="0" destOrd="1" presId="urn:microsoft.com/office/officeart/2005/8/layout/vList5"/>
    <dgm:cxn modelId="{50BECA15-ADB4-41DA-8E70-E416A5451763}" type="presParOf" srcId="{2549244F-BB0B-4ADE-9221-2F5CEB1CC904}" destId="{76BB46E4-EBEC-40E6-AA8D-050230150FAF}" srcOrd="0" destOrd="0" presId="urn:microsoft.com/office/officeart/2005/8/layout/vList5"/>
    <dgm:cxn modelId="{0CF7AB98-0D2B-4718-9813-1307BC26AB58}" type="presParOf" srcId="{76BB46E4-EBEC-40E6-AA8D-050230150FAF}" destId="{D4B3161E-AA3F-481D-87B0-A07278F52873}" srcOrd="0" destOrd="0" presId="urn:microsoft.com/office/officeart/2005/8/layout/vList5"/>
    <dgm:cxn modelId="{7F2E09ED-9F2C-4649-BB03-2AC4D61BB4F0}" type="presParOf" srcId="{76BB46E4-EBEC-40E6-AA8D-050230150FAF}" destId="{90600F73-FB14-464D-9795-DD2DEF7E35D0}" srcOrd="1" destOrd="0" presId="urn:microsoft.com/office/officeart/2005/8/layout/vList5"/>
    <dgm:cxn modelId="{0B7F0E9B-7DCB-4EAC-9662-D789EF57ACBD}" type="presParOf" srcId="{2549244F-BB0B-4ADE-9221-2F5CEB1CC904}" destId="{B467CDFB-FFD3-420F-9ECB-D4C71FD66322}" srcOrd="1" destOrd="0" presId="urn:microsoft.com/office/officeart/2005/8/layout/vList5"/>
    <dgm:cxn modelId="{541C1950-1473-4316-BEDC-E760089FD6BD}" type="presParOf" srcId="{2549244F-BB0B-4ADE-9221-2F5CEB1CC904}" destId="{BA4E4CE6-C1E9-4356-909C-B80ADF03F4E0}" srcOrd="2" destOrd="0" presId="urn:microsoft.com/office/officeart/2005/8/layout/vList5"/>
    <dgm:cxn modelId="{1E004B60-8DD1-436E-87BB-B63D19D15F55}" type="presParOf" srcId="{BA4E4CE6-C1E9-4356-909C-B80ADF03F4E0}" destId="{E6136A10-D416-41E0-90A0-5CE9CD5E6140}" srcOrd="0" destOrd="0" presId="urn:microsoft.com/office/officeart/2005/8/layout/vList5"/>
    <dgm:cxn modelId="{23A2139A-8C3B-442F-B85C-109DE959BE8B}" type="presParOf" srcId="{BA4E4CE6-C1E9-4356-909C-B80ADF03F4E0}" destId="{C2B2151C-BE46-439C-9D74-BC18F6934A94}" srcOrd="1" destOrd="0" presId="urn:microsoft.com/office/officeart/2005/8/layout/vList5"/>
    <dgm:cxn modelId="{FBCE46A4-12E8-426A-A632-52E3B54F360E}" type="presParOf" srcId="{2549244F-BB0B-4ADE-9221-2F5CEB1CC904}" destId="{281CA45D-17D7-4572-9BF1-80012E359C3F}" srcOrd="3" destOrd="0" presId="urn:microsoft.com/office/officeart/2005/8/layout/vList5"/>
    <dgm:cxn modelId="{C5BB2466-55A9-4A23-8D58-5408E917120F}" type="presParOf" srcId="{2549244F-BB0B-4ADE-9221-2F5CEB1CC904}" destId="{E6665C97-D4A8-45EB-BC67-798E1E2A6180}" srcOrd="4" destOrd="0" presId="urn:microsoft.com/office/officeart/2005/8/layout/vList5"/>
    <dgm:cxn modelId="{6DCAA8CD-5267-43FC-8289-33D119D898A1}" type="presParOf" srcId="{E6665C97-D4A8-45EB-BC67-798E1E2A6180}" destId="{908662EE-8509-4F6E-AB9F-4229BFFA24DF}" srcOrd="0" destOrd="0" presId="urn:microsoft.com/office/officeart/2005/8/layout/vList5"/>
    <dgm:cxn modelId="{FDD3D735-C72B-4678-A9F5-626909BE75C5}" type="presParOf" srcId="{E6665C97-D4A8-45EB-BC67-798E1E2A6180}" destId="{1640B153-5D82-4E7F-A9D0-014CD01017B5}" srcOrd="1" destOrd="0" presId="urn:microsoft.com/office/officeart/2005/8/layout/vList5"/>
    <dgm:cxn modelId="{B455D06A-891B-4A8F-BCCD-D4E485C14579}" type="presParOf" srcId="{2549244F-BB0B-4ADE-9221-2F5CEB1CC904}" destId="{A2CD9592-44A9-4798-A3FD-18FE5229F4E6}" srcOrd="5" destOrd="0" presId="urn:microsoft.com/office/officeart/2005/8/layout/vList5"/>
    <dgm:cxn modelId="{5796B304-1B97-4E59-9870-E8E9F0153614}" type="presParOf" srcId="{2549244F-BB0B-4ADE-9221-2F5CEB1CC904}" destId="{0CFB1EFB-049B-4570-9D50-BE9E62CCBA58}" srcOrd="6" destOrd="0" presId="urn:microsoft.com/office/officeart/2005/8/layout/vList5"/>
    <dgm:cxn modelId="{7FFC0DE1-1B79-423C-ADE9-CAC84610EBB9}" type="presParOf" srcId="{0CFB1EFB-049B-4570-9D50-BE9E62CCBA58}" destId="{3C8D12A7-8758-4ADF-A397-C9D5DD5ABCCC}" srcOrd="0" destOrd="0" presId="urn:microsoft.com/office/officeart/2005/8/layout/vList5"/>
    <dgm:cxn modelId="{0932A8AF-FB78-4D41-8E1C-FDC7137D740D}" type="presParOf" srcId="{0CFB1EFB-049B-4570-9D50-BE9E62CCBA58}" destId="{336FDCB9-DDA3-49BA-9469-83C0EB53160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33C86BF-E920-45D8-9958-395D008BA6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C9BECBC-2831-4343-AF87-8B4B4FBF7685}">
      <dgm:prSet/>
      <dgm:spPr/>
      <dgm:t>
        <a:bodyPr/>
        <a:lstStyle/>
        <a:p>
          <a:r>
            <a:rPr lang="en-US" dirty="0"/>
            <a:t>Mach-E emits 0 grams per mile of tailpipe CO2</a:t>
          </a:r>
        </a:p>
      </dgm:t>
    </dgm:pt>
    <dgm:pt modelId="{FC336C85-5497-465E-A14B-98EC2EB84A6C}" type="parTrans" cxnId="{E1E0B524-7B5B-4136-8A37-5D9306D56461}">
      <dgm:prSet/>
      <dgm:spPr/>
      <dgm:t>
        <a:bodyPr/>
        <a:lstStyle/>
        <a:p>
          <a:endParaRPr lang="en-US"/>
        </a:p>
      </dgm:t>
    </dgm:pt>
    <dgm:pt modelId="{27747C1C-9479-4493-B8C9-7A58BBB48416}" type="sibTrans" cxnId="{E1E0B524-7B5B-4136-8A37-5D9306D56461}">
      <dgm:prSet/>
      <dgm:spPr/>
      <dgm:t>
        <a:bodyPr/>
        <a:lstStyle/>
        <a:p>
          <a:endParaRPr lang="en-US"/>
        </a:p>
      </dgm:t>
    </dgm:pt>
    <dgm:pt modelId="{3C4F3A3C-46DF-421E-ACCF-7476C42C0947}">
      <dgm:prSet/>
      <dgm:spPr/>
      <dgm:t>
        <a:bodyPr/>
        <a:lstStyle/>
        <a:p>
          <a:r>
            <a:rPr lang="en-US"/>
            <a:t>Ford Explorer emits 386 grams per mile of CO2</a:t>
          </a:r>
        </a:p>
      </dgm:t>
    </dgm:pt>
    <dgm:pt modelId="{5D2906B6-630B-4CC0-A5F4-2F4A7F9EAC9C}" type="parTrans" cxnId="{EFA2CFE4-3437-4E79-8801-6617A489CBD0}">
      <dgm:prSet/>
      <dgm:spPr/>
      <dgm:t>
        <a:bodyPr/>
        <a:lstStyle/>
        <a:p>
          <a:endParaRPr lang="en-US"/>
        </a:p>
      </dgm:t>
    </dgm:pt>
    <dgm:pt modelId="{71100888-A2EB-4F0B-920D-F6F8C7B3BAB9}" type="sibTrans" cxnId="{EFA2CFE4-3437-4E79-8801-6617A489CBD0}">
      <dgm:prSet/>
      <dgm:spPr/>
      <dgm:t>
        <a:bodyPr/>
        <a:lstStyle/>
        <a:p>
          <a:endParaRPr lang="en-US"/>
        </a:p>
      </dgm:t>
    </dgm:pt>
    <dgm:pt modelId="{5C3014B9-21C0-405F-9F42-4259D24CF6F4}" type="pres">
      <dgm:prSet presAssocID="{733C86BF-E920-45D8-9958-395D008BA663}" presName="linear" presStyleCnt="0">
        <dgm:presLayoutVars>
          <dgm:animLvl val="lvl"/>
          <dgm:resizeHandles val="exact"/>
        </dgm:presLayoutVars>
      </dgm:prSet>
      <dgm:spPr/>
      <dgm:t>
        <a:bodyPr/>
        <a:lstStyle/>
        <a:p>
          <a:endParaRPr lang="en-US"/>
        </a:p>
      </dgm:t>
    </dgm:pt>
    <dgm:pt modelId="{66004E1E-94F8-4250-9D6E-4750BB411F59}" type="pres">
      <dgm:prSet presAssocID="{6C9BECBC-2831-4343-AF87-8B4B4FBF7685}" presName="parentText" presStyleLbl="node1" presStyleIdx="0" presStyleCnt="2">
        <dgm:presLayoutVars>
          <dgm:chMax val="0"/>
          <dgm:bulletEnabled val="1"/>
        </dgm:presLayoutVars>
      </dgm:prSet>
      <dgm:spPr/>
      <dgm:t>
        <a:bodyPr/>
        <a:lstStyle/>
        <a:p>
          <a:endParaRPr lang="en-US"/>
        </a:p>
      </dgm:t>
    </dgm:pt>
    <dgm:pt modelId="{0F329E0D-A420-4259-9528-13AD5A77D7C2}" type="pres">
      <dgm:prSet presAssocID="{27747C1C-9479-4493-B8C9-7A58BBB48416}" presName="spacer" presStyleCnt="0"/>
      <dgm:spPr/>
    </dgm:pt>
    <dgm:pt modelId="{61C4D60F-9014-469C-9C25-B57898576219}" type="pres">
      <dgm:prSet presAssocID="{3C4F3A3C-46DF-421E-ACCF-7476C42C0947}" presName="parentText" presStyleLbl="node1" presStyleIdx="1" presStyleCnt="2">
        <dgm:presLayoutVars>
          <dgm:chMax val="0"/>
          <dgm:bulletEnabled val="1"/>
        </dgm:presLayoutVars>
      </dgm:prSet>
      <dgm:spPr/>
      <dgm:t>
        <a:bodyPr/>
        <a:lstStyle/>
        <a:p>
          <a:endParaRPr lang="en-US"/>
        </a:p>
      </dgm:t>
    </dgm:pt>
  </dgm:ptLst>
  <dgm:cxnLst>
    <dgm:cxn modelId="{9AA5976F-99F1-4679-BBEF-116D5B4F79D6}" type="presOf" srcId="{6C9BECBC-2831-4343-AF87-8B4B4FBF7685}" destId="{66004E1E-94F8-4250-9D6E-4750BB411F59}" srcOrd="0" destOrd="0" presId="urn:microsoft.com/office/officeart/2005/8/layout/vList2"/>
    <dgm:cxn modelId="{EFA2CFE4-3437-4E79-8801-6617A489CBD0}" srcId="{733C86BF-E920-45D8-9958-395D008BA663}" destId="{3C4F3A3C-46DF-421E-ACCF-7476C42C0947}" srcOrd="1" destOrd="0" parTransId="{5D2906B6-630B-4CC0-A5F4-2F4A7F9EAC9C}" sibTransId="{71100888-A2EB-4F0B-920D-F6F8C7B3BAB9}"/>
    <dgm:cxn modelId="{DB2F21DF-B6B7-492B-B1C0-5139E5ACC6CC}" type="presOf" srcId="{733C86BF-E920-45D8-9958-395D008BA663}" destId="{5C3014B9-21C0-405F-9F42-4259D24CF6F4}" srcOrd="0" destOrd="0" presId="urn:microsoft.com/office/officeart/2005/8/layout/vList2"/>
    <dgm:cxn modelId="{E1E0B524-7B5B-4136-8A37-5D9306D56461}" srcId="{733C86BF-E920-45D8-9958-395D008BA663}" destId="{6C9BECBC-2831-4343-AF87-8B4B4FBF7685}" srcOrd="0" destOrd="0" parTransId="{FC336C85-5497-465E-A14B-98EC2EB84A6C}" sibTransId="{27747C1C-9479-4493-B8C9-7A58BBB48416}"/>
    <dgm:cxn modelId="{AF7A878B-E64E-4521-9376-3259F2F8F535}" type="presOf" srcId="{3C4F3A3C-46DF-421E-ACCF-7476C42C0947}" destId="{61C4D60F-9014-469C-9C25-B57898576219}" srcOrd="0" destOrd="0" presId="urn:microsoft.com/office/officeart/2005/8/layout/vList2"/>
    <dgm:cxn modelId="{546145CB-C011-41C1-86CE-82ADF78AD736}" type="presParOf" srcId="{5C3014B9-21C0-405F-9F42-4259D24CF6F4}" destId="{66004E1E-94F8-4250-9D6E-4750BB411F59}" srcOrd="0" destOrd="0" presId="urn:microsoft.com/office/officeart/2005/8/layout/vList2"/>
    <dgm:cxn modelId="{503E2CA3-A20C-44A6-A7AC-AB0D967B2BFE}" type="presParOf" srcId="{5C3014B9-21C0-405F-9F42-4259D24CF6F4}" destId="{0F329E0D-A420-4259-9528-13AD5A77D7C2}" srcOrd="1" destOrd="0" presId="urn:microsoft.com/office/officeart/2005/8/layout/vList2"/>
    <dgm:cxn modelId="{F41CD778-6AAF-41A8-A1DF-D614D69846AF}" type="presParOf" srcId="{5C3014B9-21C0-405F-9F42-4259D24CF6F4}" destId="{61C4D60F-9014-469C-9C25-B5789857621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0B60D34-4D50-4C66-9540-A043E47931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C128392-B79E-4D5E-A1EC-2A6582EE1F77}">
      <dgm:prSet/>
      <dgm:spPr/>
      <dgm:t>
        <a:bodyPr/>
        <a:lstStyle/>
        <a:p>
          <a:r>
            <a:rPr lang="en-US"/>
            <a:t>Mustang Mach-E</a:t>
          </a:r>
        </a:p>
      </dgm:t>
    </dgm:pt>
    <dgm:pt modelId="{94626452-2DB0-4832-BBF7-4AD3E641C0CE}" type="parTrans" cxnId="{2F71FD63-1B77-4FDD-8572-75F116183DA3}">
      <dgm:prSet/>
      <dgm:spPr/>
      <dgm:t>
        <a:bodyPr/>
        <a:lstStyle/>
        <a:p>
          <a:endParaRPr lang="en-US"/>
        </a:p>
      </dgm:t>
    </dgm:pt>
    <dgm:pt modelId="{5E49DA8A-74F2-4AC9-9435-5E9485E2EA78}" type="sibTrans" cxnId="{2F71FD63-1B77-4FDD-8572-75F116183DA3}">
      <dgm:prSet/>
      <dgm:spPr/>
      <dgm:t>
        <a:bodyPr/>
        <a:lstStyle/>
        <a:p>
          <a:endParaRPr lang="en-US"/>
        </a:p>
      </dgm:t>
    </dgm:pt>
    <dgm:pt modelId="{CBA8EEF0-BFB5-4968-84C9-828B1466E361}">
      <dgm:prSet/>
      <dgm:spPr/>
      <dgm:t>
        <a:bodyPr/>
        <a:lstStyle/>
        <a:p>
          <a:r>
            <a:rPr lang="en-US" sz="3200" dirty="0"/>
            <a:t>Vehicle Cost : 		</a:t>
          </a:r>
          <a:r>
            <a:rPr lang="en-US" sz="3200" dirty="0" smtClean="0"/>
            <a:t>$67,582.20</a:t>
          </a:r>
          <a:endParaRPr lang="en-US" sz="3200" dirty="0"/>
        </a:p>
      </dgm:t>
    </dgm:pt>
    <dgm:pt modelId="{1B56A80B-311A-46FD-BDBC-1A95283A539F}" type="parTrans" cxnId="{38B48029-F563-4B66-B903-859644F47812}">
      <dgm:prSet/>
      <dgm:spPr/>
      <dgm:t>
        <a:bodyPr/>
        <a:lstStyle/>
        <a:p>
          <a:endParaRPr lang="en-US"/>
        </a:p>
      </dgm:t>
    </dgm:pt>
    <dgm:pt modelId="{998BD719-15CB-43FE-BB31-C9F5FC3C1CFF}" type="sibTrans" cxnId="{38B48029-F563-4B66-B903-859644F47812}">
      <dgm:prSet/>
      <dgm:spPr/>
      <dgm:t>
        <a:bodyPr/>
        <a:lstStyle/>
        <a:p>
          <a:endParaRPr lang="en-US"/>
        </a:p>
      </dgm:t>
    </dgm:pt>
    <dgm:pt modelId="{B42ACE39-0DA0-4984-8526-0A671F2389ED}">
      <dgm:prSet/>
      <dgm:spPr/>
      <dgm:t>
        <a:bodyPr/>
        <a:lstStyle/>
        <a:p>
          <a:r>
            <a:rPr lang="en-US" sz="3200" dirty="0"/>
            <a:t>Electrical Work: 	$2,000</a:t>
          </a:r>
        </a:p>
      </dgm:t>
    </dgm:pt>
    <dgm:pt modelId="{F6DEDA28-5634-408D-9ADF-65D3957F7D9F}" type="parTrans" cxnId="{24CCED68-9015-41CD-A9BA-EC9ABCF31266}">
      <dgm:prSet/>
      <dgm:spPr/>
      <dgm:t>
        <a:bodyPr/>
        <a:lstStyle/>
        <a:p>
          <a:endParaRPr lang="en-US"/>
        </a:p>
      </dgm:t>
    </dgm:pt>
    <dgm:pt modelId="{B51D46B0-1757-4740-9485-A6F144BAE152}" type="sibTrans" cxnId="{24CCED68-9015-41CD-A9BA-EC9ABCF31266}">
      <dgm:prSet/>
      <dgm:spPr/>
      <dgm:t>
        <a:bodyPr/>
        <a:lstStyle/>
        <a:p>
          <a:endParaRPr lang="en-US"/>
        </a:p>
      </dgm:t>
    </dgm:pt>
    <dgm:pt modelId="{5BB028E5-A638-47B9-B695-C29C30B66489}">
      <dgm:prSet/>
      <dgm:spPr/>
      <dgm:t>
        <a:bodyPr/>
        <a:lstStyle/>
        <a:p>
          <a:r>
            <a:rPr lang="en-US" sz="3200" dirty="0"/>
            <a:t>Ford Connect Charger: 	$799</a:t>
          </a:r>
        </a:p>
      </dgm:t>
    </dgm:pt>
    <dgm:pt modelId="{3DAA32E4-9AA1-45B9-9895-036EDDE4D4F6}" type="parTrans" cxnId="{D8326A78-AA08-4934-8FD7-C061195D3314}">
      <dgm:prSet/>
      <dgm:spPr/>
      <dgm:t>
        <a:bodyPr/>
        <a:lstStyle/>
        <a:p>
          <a:endParaRPr lang="en-US"/>
        </a:p>
      </dgm:t>
    </dgm:pt>
    <dgm:pt modelId="{272CEAE0-5FC3-4640-9446-5721416955EE}" type="sibTrans" cxnId="{D8326A78-AA08-4934-8FD7-C061195D3314}">
      <dgm:prSet/>
      <dgm:spPr/>
      <dgm:t>
        <a:bodyPr/>
        <a:lstStyle/>
        <a:p>
          <a:endParaRPr lang="en-US"/>
        </a:p>
      </dgm:t>
    </dgm:pt>
    <dgm:pt modelId="{0D583951-4867-495C-9BED-487C49C63C8C}">
      <dgm:prSet/>
      <dgm:spPr/>
      <dgm:t>
        <a:bodyPr/>
        <a:lstStyle/>
        <a:p>
          <a:r>
            <a:rPr lang="en-US" sz="3200" dirty="0"/>
            <a:t>Grand Total:		</a:t>
          </a:r>
          <a:r>
            <a:rPr lang="en-US" sz="3200" dirty="0" smtClean="0">
              <a:effectLst>
                <a:glow rad="50800">
                  <a:schemeClr val="accent1">
                    <a:alpha val="63000"/>
                  </a:schemeClr>
                </a:glow>
              </a:effectLst>
            </a:rPr>
            <a:t>$70,381.20</a:t>
          </a:r>
          <a:endParaRPr lang="en-US" sz="3200" dirty="0">
            <a:effectLst>
              <a:glow rad="50800">
                <a:schemeClr val="accent1">
                  <a:alpha val="63000"/>
                </a:schemeClr>
              </a:glow>
            </a:effectLst>
          </a:endParaRPr>
        </a:p>
      </dgm:t>
    </dgm:pt>
    <dgm:pt modelId="{9DD46373-7F51-4E83-AE90-763AA98CCCDE}" type="parTrans" cxnId="{AE09EF0A-8B69-4DCD-9DE3-934B5C8C68EF}">
      <dgm:prSet/>
      <dgm:spPr/>
      <dgm:t>
        <a:bodyPr/>
        <a:lstStyle/>
        <a:p>
          <a:endParaRPr lang="en-US"/>
        </a:p>
      </dgm:t>
    </dgm:pt>
    <dgm:pt modelId="{9BB2ED1B-1BD2-40D8-97D6-8D3FAA396379}" type="sibTrans" cxnId="{AE09EF0A-8B69-4DCD-9DE3-934B5C8C68EF}">
      <dgm:prSet/>
      <dgm:spPr/>
      <dgm:t>
        <a:bodyPr/>
        <a:lstStyle/>
        <a:p>
          <a:endParaRPr lang="en-US"/>
        </a:p>
      </dgm:t>
    </dgm:pt>
    <dgm:pt modelId="{0D9799FD-9F6E-4C98-926F-838F1D311216}">
      <dgm:prSet custT="1"/>
      <dgm:spPr/>
      <dgm:t>
        <a:bodyPr/>
        <a:lstStyle/>
        <a:p>
          <a:r>
            <a:rPr lang="en-US" sz="2400" i="1" dirty="0"/>
            <a:t>Optional</a:t>
          </a:r>
        </a:p>
      </dgm:t>
    </dgm:pt>
    <dgm:pt modelId="{DAA4E6B1-9977-4F77-9B76-D4BDD006C79F}" type="parTrans" cxnId="{D09938D4-3FD3-4DD7-83AE-3F23C4FD103D}">
      <dgm:prSet/>
      <dgm:spPr/>
      <dgm:t>
        <a:bodyPr/>
        <a:lstStyle/>
        <a:p>
          <a:endParaRPr lang="en-US"/>
        </a:p>
      </dgm:t>
    </dgm:pt>
    <dgm:pt modelId="{094BBA3E-C465-4C48-920F-118D6D2372B7}" type="sibTrans" cxnId="{D09938D4-3FD3-4DD7-83AE-3F23C4FD103D}">
      <dgm:prSet/>
      <dgm:spPr/>
      <dgm:t>
        <a:bodyPr/>
        <a:lstStyle/>
        <a:p>
          <a:endParaRPr lang="en-US"/>
        </a:p>
      </dgm:t>
    </dgm:pt>
    <dgm:pt modelId="{6046FB29-0031-4838-B4C5-76EF60FB2860}">
      <dgm:prSet/>
      <dgm:spPr/>
      <dgm:t>
        <a:bodyPr/>
        <a:lstStyle/>
        <a:p>
          <a:r>
            <a:rPr lang="en-US" sz="3200" dirty="0">
              <a:effectLst>
                <a:glow rad="50800">
                  <a:schemeClr val="accent1">
                    <a:alpha val="63000"/>
                  </a:schemeClr>
                </a:glow>
              </a:effectLst>
            </a:rPr>
            <a:t>Savings potential</a:t>
          </a:r>
        </a:p>
      </dgm:t>
    </dgm:pt>
    <dgm:pt modelId="{4FBDD5DF-5E9B-4EF3-857E-087093104046}" type="parTrans" cxnId="{2661A171-0E61-40E0-BC95-9D29E23E11B3}">
      <dgm:prSet/>
      <dgm:spPr/>
      <dgm:t>
        <a:bodyPr/>
        <a:lstStyle/>
        <a:p>
          <a:endParaRPr lang="en-US"/>
        </a:p>
      </dgm:t>
    </dgm:pt>
    <dgm:pt modelId="{935EB93D-F97A-4A62-B9C1-0B3021EF1F60}" type="sibTrans" cxnId="{2661A171-0E61-40E0-BC95-9D29E23E11B3}">
      <dgm:prSet/>
      <dgm:spPr/>
      <dgm:t>
        <a:bodyPr/>
        <a:lstStyle/>
        <a:p>
          <a:endParaRPr lang="en-US"/>
        </a:p>
      </dgm:t>
    </dgm:pt>
    <dgm:pt modelId="{39F20B72-FF04-4890-B2E6-4336630C50EC}">
      <dgm:prSet/>
      <dgm:spPr>
        <a:solidFill>
          <a:schemeClr val="accent1">
            <a:tint val="40000"/>
            <a:hueOff val="0"/>
            <a:satOff val="0"/>
            <a:lumOff val="0"/>
          </a:schemeClr>
        </a:solidFill>
      </dgm:spPr>
      <dgm:t>
        <a:bodyPr/>
        <a:lstStyle/>
        <a:p>
          <a:r>
            <a:rPr lang="en-US" sz="3200" dirty="0">
              <a:effectLst>
                <a:glow>
                  <a:schemeClr val="accent1"/>
                </a:glow>
              </a:effectLst>
            </a:rPr>
            <a:t>Savings and payback could be even greater with discounted electricity rates the Town could access not to mention the possibility of a solar array assisting in charging of this and future electric vehicles.</a:t>
          </a:r>
        </a:p>
      </dgm:t>
    </dgm:pt>
    <dgm:pt modelId="{3DD6ECFB-25A6-4E57-8F7B-1BBA0DB7EF6E}" type="parTrans" cxnId="{C0D173AB-865D-409C-B73A-30D8B5ABA67B}">
      <dgm:prSet/>
      <dgm:spPr/>
      <dgm:t>
        <a:bodyPr/>
        <a:lstStyle/>
        <a:p>
          <a:endParaRPr lang="en-US"/>
        </a:p>
      </dgm:t>
    </dgm:pt>
    <dgm:pt modelId="{08D7FE13-2787-429F-86DE-48D539EEFE67}" type="sibTrans" cxnId="{C0D173AB-865D-409C-B73A-30D8B5ABA67B}">
      <dgm:prSet/>
      <dgm:spPr/>
      <dgm:t>
        <a:bodyPr/>
        <a:lstStyle/>
        <a:p>
          <a:endParaRPr lang="en-US"/>
        </a:p>
      </dgm:t>
    </dgm:pt>
    <dgm:pt modelId="{08DDDBB5-9F74-45ED-940A-2659F512F734}" type="pres">
      <dgm:prSet presAssocID="{80B60D34-4D50-4C66-9540-A043E4793136}" presName="Name0" presStyleCnt="0">
        <dgm:presLayoutVars>
          <dgm:dir/>
          <dgm:animLvl val="lvl"/>
          <dgm:resizeHandles val="exact"/>
        </dgm:presLayoutVars>
      </dgm:prSet>
      <dgm:spPr/>
      <dgm:t>
        <a:bodyPr/>
        <a:lstStyle/>
        <a:p>
          <a:endParaRPr lang="en-US"/>
        </a:p>
      </dgm:t>
    </dgm:pt>
    <dgm:pt modelId="{6645897E-7ED5-4B75-8CE6-52DACE5F0EF7}" type="pres">
      <dgm:prSet presAssocID="{6C128392-B79E-4D5E-A1EC-2A6582EE1F77}" presName="linNode" presStyleCnt="0"/>
      <dgm:spPr/>
    </dgm:pt>
    <dgm:pt modelId="{300D64EF-D3B0-4EB4-9B1B-A3157361874B}" type="pres">
      <dgm:prSet presAssocID="{6C128392-B79E-4D5E-A1EC-2A6582EE1F77}" presName="parentText" presStyleLbl="node1" presStyleIdx="0" presStyleCnt="2">
        <dgm:presLayoutVars>
          <dgm:chMax val="1"/>
          <dgm:bulletEnabled val="1"/>
        </dgm:presLayoutVars>
      </dgm:prSet>
      <dgm:spPr/>
      <dgm:t>
        <a:bodyPr/>
        <a:lstStyle/>
        <a:p>
          <a:endParaRPr lang="en-US"/>
        </a:p>
      </dgm:t>
    </dgm:pt>
    <dgm:pt modelId="{1E6C3B04-5578-435F-9D94-80C4881F698F}" type="pres">
      <dgm:prSet presAssocID="{6C128392-B79E-4D5E-A1EC-2A6582EE1F77}" presName="descendantText" presStyleLbl="alignAccFollowNode1" presStyleIdx="0" presStyleCnt="2">
        <dgm:presLayoutVars>
          <dgm:bulletEnabled val="1"/>
        </dgm:presLayoutVars>
      </dgm:prSet>
      <dgm:spPr/>
      <dgm:t>
        <a:bodyPr/>
        <a:lstStyle/>
        <a:p>
          <a:endParaRPr lang="en-US"/>
        </a:p>
      </dgm:t>
    </dgm:pt>
    <dgm:pt modelId="{9804BF90-6A08-4509-80AB-62780330C008}" type="pres">
      <dgm:prSet presAssocID="{5E49DA8A-74F2-4AC9-9435-5E9485E2EA78}" presName="sp" presStyleCnt="0"/>
      <dgm:spPr/>
    </dgm:pt>
    <dgm:pt modelId="{306525CC-4649-48B1-8331-58639BB922C9}" type="pres">
      <dgm:prSet presAssocID="{6046FB29-0031-4838-B4C5-76EF60FB2860}" presName="linNode" presStyleCnt="0"/>
      <dgm:spPr/>
    </dgm:pt>
    <dgm:pt modelId="{0D0E29EC-C990-4765-9567-9D9364095111}" type="pres">
      <dgm:prSet presAssocID="{6046FB29-0031-4838-B4C5-76EF60FB2860}" presName="parentText" presStyleLbl="node1" presStyleIdx="1" presStyleCnt="2">
        <dgm:presLayoutVars>
          <dgm:chMax val="1"/>
          <dgm:bulletEnabled val="1"/>
        </dgm:presLayoutVars>
      </dgm:prSet>
      <dgm:spPr/>
      <dgm:t>
        <a:bodyPr/>
        <a:lstStyle/>
        <a:p>
          <a:endParaRPr lang="en-US"/>
        </a:p>
      </dgm:t>
    </dgm:pt>
    <dgm:pt modelId="{9A2DECEF-CA1C-4297-85F8-247E0F2CFD77}" type="pres">
      <dgm:prSet presAssocID="{6046FB29-0031-4838-B4C5-76EF60FB2860}" presName="descendantText" presStyleLbl="alignAccFollowNode1" presStyleIdx="1" presStyleCnt="2">
        <dgm:presLayoutVars>
          <dgm:bulletEnabled val="1"/>
        </dgm:presLayoutVars>
      </dgm:prSet>
      <dgm:spPr/>
      <dgm:t>
        <a:bodyPr/>
        <a:lstStyle/>
        <a:p>
          <a:endParaRPr lang="en-US"/>
        </a:p>
      </dgm:t>
    </dgm:pt>
  </dgm:ptLst>
  <dgm:cxnLst>
    <dgm:cxn modelId="{5B7AC474-02CD-4683-969F-49FBE9E773C1}" type="presOf" srcId="{B42ACE39-0DA0-4984-8526-0A671F2389ED}" destId="{1E6C3B04-5578-435F-9D94-80C4881F698F}" srcOrd="0" destOrd="1" presId="urn:microsoft.com/office/officeart/2005/8/layout/vList5"/>
    <dgm:cxn modelId="{499A81B8-5410-4ECA-8102-5ED3E841D586}" type="presOf" srcId="{80B60D34-4D50-4C66-9540-A043E4793136}" destId="{08DDDBB5-9F74-45ED-940A-2659F512F734}" srcOrd="0" destOrd="0" presId="urn:microsoft.com/office/officeart/2005/8/layout/vList5"/>
    <dgm:cxn modelId="{2661A171-0E61-40E0-BC95-9D29E23E11B3}" srcId="{80B60D34-4D50-4C66-9540-A043E4793136}" destId="{6046FB29-0031-4838-B4C5-76EF60FB2860}" srcOrd="1" destOrd="0" parTransId="{4FBDD5DF-5E9B-4EF3-857E-087093104046}" sibTransId="{935EB93D-F97A-4A62-B9C1-0B3021EF1F60}"/>
    <dgm:cxn modelId="{64BBB01B-3EC4-4AE7-86BA-2D8713D5BC69}" type="presOf" srcId="{5BB028E5-A638-47B9-B695-C29C30B66489}" destId="{1E6C3B04-5578-435F-9D94-80C4881F698F}" srcOrd="0" destOrd="2" presId="urn:microsoft.com/office/officeart/2005/8/layout/vList5"/>
    <dgm:cxn modelId="{AF6E28BF-0FBB-4975-9C75-C24C6956B5C7}" type="presOf" srcId="{CBA8EEF0-BFB5-4968-84C9-828B1466E361}" destId="{1E6C3B04-5578-435F-9D94-80C4881F698F}" srcOrd="0" destOrd="0" presId="urn:microsoft.com/office/officeart/2005/8/layout/vList5"/>
    <dgm:cxn modelId="{2F71FD63-1B77-4FDD-8572-75F116183DA3}" srcId="{80B60D34-4D50-4C66-9540-A043E4793136}" destId="{6C128392-B79E-4D5E-A1EC-2A6582EE1F77}" srcOrd="0" destOrd="0" parTransId="{94626452-2DB0-4832-BBF7-4AD3E641C0CE}" sibTransId="{5E49DA8A-74F2-4AC9-9435-5E9485E2EA78}"/>
    <dgm:cxn modelId="{38B48029-F563-4B66-B903-859644F47812}" srcId="{6C128392-B79E-4D5E-A1EC-2A6582EE1F77}" destId="{CBA8EEF0-BFB5-4968-84C9-828B1466E361}" srcOrd="0" destOrd="0" parTransId="{1B56A80B-311A-46FD-BDBC-1A95283A539F}" sibTransId="{998BD719-15CB-43FE-BB31-C9F5FC3C1CFF}"/>
    <dgm:cxn modelId="{D8326A78-AA08-4934-8FD7-C061195D3314}" srcId="{6C128392-B79E-4D5E-A1EC-2A6582EE1F77}" destId="{5BB028E5-A638-47B9-B695-C29C30B66489}" srcOrd="2" destOrd="0" parTransId="{3DAA32E4-9AA1-45B9-9895-036EDDE4D4F6}" sibTransId="{272CEAE0-5FC3-4640-9446-5721416955EE}"/>
    <dgm:cxn modelId="{A04307B5-B0A0-4907-9B48-FAB2D3B9FDAF}" type="presOf" srcId="{0D583951-4867-495C-9BED-487C49C63C8C}" destId="{1E6C3B04-5578-435F-9D94-80C4881F698F}" srcOrd="0" destOrd="4" presId="urn:microsoft.com/office/officeart/2005/8/layout/vList5"/>
    <dgm:cxn modelId="{C0D173AB-865D-409C-B73A-30D8B5ABA67B}" srcId="{6046FB29-0031-4838-B4C5-76EF60FB2860}" destId="{39F20B72-FF04-4890-B2E6-4336630C50EC}" srcOrd="0" destOrd="0" parTransId="{3DD6ECFB-25A6-4E57-8F7B-1BBA0DB7EF6E}" sibTransId="{08D7FE13-2787-429F-86DE-48D539EEFE67}"/>
    <dgm:cxn modelId="{55EAA383-ADD3-4109-8F6D-1A3769F112C7}" type="presOf" srcId="{6046FB29-0031-4838-B4C5-76EF60FB2860}" destId="{0D0E29EC-C990-4765-9567-9D9364095111}" srcOrd="0" destOrd="0" presId="urn:microsoft.com/office/officeart/2005/8/layout/vList5"/>
    <dgm:cxn modelId="{450B51B1-88EE-4157-B4F6-2BA42415A8A2}" type="presOf" srcId="{6C128392-B79E-4D5E-A1EC-2A6582EE1F77}" destId="{300D64EF-D3B0-4EB4-9B1B-A3157361874B}" srcOrd="0" destOrd="0" presId="urn:microsoft.com/office/officeart/2005/8/layout/vList5"/>
    <dgm:cxn modelId="{AE09EF0A-8B69-4DCD-9DE3-934B5C8C68EF}" srcId="{6C128392-B79E-4D5E-A1EC-2A6582EE1F77}" destId="{0D583951-4867-495C-9BED-487C49C63C8C}" srcOrd="3" destOrd="0" parTransId="{9DD46373-7F51-4E83-AE90-763AA98CCCDE}" sibTransId="{9BB2ED1B-1BD2-40D8-97D6-8D3FAA396379}"/>
    <dgm:cxn modelId="{24CCED68-9015-41CD-A9BA-EC9ABCF31266}" srcId="{6C128392-B79E-4D5E-A1EC-2A6582EE1F77}" destId="{B42ACE39-0DA0-4984-8526-0A671F2389ED}" srcOrd="1" destOrd="0" parTransId="{F6DEDA28-5634-408D-9ADF-65D3957F7D9F}" sibTransId="{B51D46B0-1757-4740-9485-A6F144BAE152}"/>
    <dgm:cxn modelId="{9D2E36DC-915D-493D-ADC5-2288AE614C48}" type="presOf" srcId="{0D9799FD-9F6E-4C98-926F-838F1D311216}" destId="{1E6C3B04-5578-435F-9D94-80C4881F698F}" srcOrd="0" destOrd="3" presId="urn:microsoft.com/office/officeart/2005/8/layout/vList5"/>
    <dgm:cxn modelId="{D09938D4-3FD3-4DD7-83AE-3F23C4FD103D}" srcId="{5BB028E5-A638-47B9-B695-C29C30B66489}" destId="{0D9799FD-9F6E-4C98-926F-838F1D311216}" srcOrd="0" destOrd="0" parTransId="{DAA4E6B1-9977-4F77-9B76-D4BDD006C79F}" sibTransId="{094BBA3E-C465-4C48-920F-118D6D2372B7}"/>
    <dgm:cxn modelId="{F24E549D-3B0B-4D25-A934-C0FBDC0194EF}" type="presOf" srcId="{39F20B72-FF04-4890-B2E6-4336630C50EC}" destId="{9A2DECEF-CA1C-4297-85F8-247E0F2CFD77}" srcOrd="0" destOrd="0" presId="urn:microsoft.com/office/officeart/2005/8/layout/vList5"/>
    <dgm:cxn modelId="{96C32E9D-09AF-4883-9E06-EB9A8EC4F34B}" type="presParOf" srcId="{08DDDBB5-9F74-45ED-940A-2659F512F734}" destId="{6645897E-7ED5-4B75-8CE6-52DACE5F0EF7}" srcOrd="0" destOrd="0" presId="urn:microsoft.com/office/officeart/2005/8/layout/vList5"/>
    <dgm:cxn modelId="{1F7645DD-C60F-4459-8CD3-495CCFBF4454}" type="presParOf" srcId="{6645897E-7ED5-4B75-8CE6-52DACE5F0EF7}" destId="{300D64EF-D3B0-4EB4-9B1B-A3157361874B}" srcOrd="0" destOrd="0" presId="urn:microsoft.com/office/officeart/2005/8/layout/vList5"/>
    <dgm:cxn modelId="{75DD450F-9081-4802-8E0B-0384EF87B2BA}" type="presParOf" srcId="{6645897E-7ED5-4B75-8CE6-52DACE5F0EF7}" destId="{1E6C3B04-5578-435F-9D94-80C4881F698F}" srcOrd="1" destOrd="0" presId="urn:microsoft.com/office/officeart/2005/8/layout/vList5"/>
    <dgm:cxn modelId="{E511DF6C-A467-43E0-A6BB-C971A25E028F}" type="presParOf" srcId="{08DDDBB5-9F74-45ED-940A-2659F512F734}" destId="{9804BF90-6A08-4509-80AB-62780330C008}" srcOrd="1" destOrd="0" presId="urn:microsoft.com/office/officeart/2005/8/layout/vList5"/>
    <dgm:cxn modelId="{179B8682-B607-437C-82DE-566272B5130E}" type="presParOf" srcId="{08DDDBB5-9F74-45ED-940A-2659F512F734}" destId="{306525CC-4649-48B1-8331-58639BB922C9}" srcOrd="2" destOrd="0" presId="urn:microsoft.com/office/officeart/2005/8/layout/vList5"/>
    <dgm:cxn modelId="{0B188AC9-4571-41A7-B515-7616DDAFE64E}" type="presParOf" srcId="{306525CC-4649-48B1-8331-58639BB922C9}" destId="{0D0E29EC-C990-4765-9567-9D9364095111}" srcOrd="0" destOrd="0" presId="urn:microsoft.com/office/officeart/2005/8/layout/vList5"/>
    <dgm:cxn modelId="{57731DC5-40A7-4A8F-8CA2-E2DFEFB475E9}" type="presParOf" srcId="{306525CC-4649-48B1-8331-58639BB922C9}" destId="{9A2DECEF-CA1C-4297-85F8-247E0F2CFD7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72B351-BF20-4AB0-A1D5-271BAED84D9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3013A25-6E87-43D4-93AF-9E99D5BD0985}">
      <dgm:prSet/>
      <dgm:spPr/>
      <dgm:t>
        <a:bodyPr/>
        <a:lstStyle/>
        <a:p>
          <a:r>
            <a:rPr lang="en-US" dirty="0"/>
            <a:t>AWD internal combustion engine (ICE) mid size SUV</a:t>
          </a:r>
        </a:p>
      </dgm:t>
    </dgm:pt>
    <dgm:pt modelId="{D5BDEBD5-E88D-450D-82BC-8D565DFC722F}" type="parTrans" cxnId="{9818EDA9-61DE-4FC9-8A3F-E486BB4E4066}">
      <dgm:prSet/>
      <dgm:spPr/>
      <dgm:t>
        <a:bodyPr/>
        <a:lstStyle/>
        <a:p>
          <a:endParaRPr lang="en-US"/>
        </a:p>
      </dgm:t>
    </dgm:pt>
    <dgm:pt modelId="{DCBA0629-7EA3-4922-A9FE-94578A20C8AD}" type="sibTrans" cxnId="{9818EDA9-61DE-4FC9-8A3F-E486BB4E4066}">
      <dgm:prSet/>
      <dgm:spPr/>
      <dgm:t>
        <a:bodyPr/>
        <a:lstStyle/>
        <a:p>
          <a:endParaRPr lang="en-US"/>
        </a:p>
      </dgm:t>
    </dgm:pt>
    <dgm:pt modelId="{4F3727AF-70EA-466E-B71A-C4A9636DC2D5}">
      <dgm:prSet/>
      <dgm:spPr/>
      <dgm:t>
        <a:bodyPr/>
        <a:lstStyle/>
        <a:p>
          <a:r>
            <a:rPr lang="en-US" dirty="0"/>
            <a:t>Familiarity with Police Interceptor SUV</a:t>
          </a:r>
        </a:p>
      </dgm:t>
    </dgm:pt>
    <dgm:pt modelId="{13316372-4061-428F-95DF-2785E987F0EC}" type="parTrans" cxnId="{97B13741-83B0-46B9-BBB7-90F50BEA1954}">
      <dgm:prSet/>
      <dgm:spPr/>
      <dgm:t>
        <a:bodyPr/>
        <a:lstStyle/>
        <a:p>
          <a:endParaRPr lang="en-US"/>
        </a:p>
      </dgm:t>
    </dgm:pt>
    <dgm:pt modelId="{72BDF933-3A34-491A-8179-5D190E63B24B}" type="sibTrans" cxnId="{97B13741-83B0-46B9-BBB7-90F50BEA1954}">
      <dgm:prSet/>
      <dgm:spPr/>
      <dgm:t>
        <a:bodyPr/>
        <a:lstStyle/>
        <a:p>
          <a:endParaRPr lang="en-US"/>
        </a:p>
      </dgm:t>
    </dgm:pt>
    <dgm:pt modelId="{74E8C7AE-D431-4544-A013-B9C2FA3D9652}">
      <dgm:prSet/>
      <dgm:spPr/>
      <dgm:t>
        <a:bodyPr/>
        <a:lstStyle/>
        <a:p>
          <a:r>
            <a:rPr lang="en-US" dirty="0"/>
            <a:t>Easy upfit as components are widely available</a:t>
          </a:r>
        </a:p>
      </dgm:t>
    </dgm:pt>
    <dgm:pt modelId="{06DF0CC3-A68A-4FCD-AC98-7CFEAE0CD40D}" type="parTrans" cxnId="{8C6B1123-91DE-4AF8-BCF7-C10B9B22A7F5}">
      <dgm:prSet/>
      <dgm:spPr/>
      <dgm:t>
        <a:bodyPr/>
        <a:lstStyle/>
        <a:p>
          <a:endParaRPr lang="en-US"/>
        </a:p>
      </dgm:t>
    </dgm:pt>
    <dgm:pt modelId="{DF36E4A3-323A-44CE-BC37-1FA8CED36DA6}" type="sibTrans" cxnId="{8C6B1123-91DE-4AF8-BCF7-C10B9B22A7F5}">
      <dgm:prSet/>
      <dgm:spPr/>
      <dgm:t>
        <a:bodyPr/>
        <a:lstStyle/>
        <a:p>
          <a:endParaRPr lang="en-US"/>
        </a:p>
      </dgm:t>
    </dgm:pt>
    <dgm:pt modelId="{C9CC76C0-1E6D-4595-BBE9-EC8102EDC8FF}" type="pres">
      <dgm:prSet presAssocID="{D072B351-BF20-4AB0-A1D5-271BAED84D94}" presName="linear" presStyleCnt="0">
        <dgm:presLayoutVars>
          <dgm:animLvl val="lvl"/>
          <dgm:resizeHandles val="exact"/>
        </dgm:presLayoutVars>
      </dgm:prSet>
      <dgm:spPr/>
      <dgm:t>
        <a:bodyPr/>
        <a:lstStyle/>
        <a:p>
          <a:endParaRPr lang="en-US"/>
        </a:p>
      </dgm:t>
    </dgm:pt>
    <dgm:pt modelId="{2B2A6B6C-1518-4D6F-BD56-745546ED017F}" type="pres">
      <dgm:prSet presAssocID="{13013A25-6E87-43D4-93AF-9E99D5BD0985}" presName="parentText" presStyleLbl="node1" presStyleIdx="0" presStyleCnt="3">
        <dgm:presLayoutVars>
          <dgm:chMax val="0"/>
          <dgm:bulletEnabled val="1"/>
        </dgm:presLayoutVars>
      </dgm:prSet>
      <dgm:spPr/>
      <dgm:t>
        <a:bodyPr/>
        <a:lstStyle/>
        <a:p>
          <a:endParaRPr lang="en-US"/>
        </a:p>
      </dgm:t>
    </dgm:pt>
    <dgm:pt modelId="{99BA4DE7-99EE-4B6E-8ABE-9A1C2DE642DE}" type="pres">
      <dgm:prSet presAssocID="{DCBA0629-7EA3-4922-A9FE-94578A20C8AD}" presName="spacer" presStyleCnt="0"/>
      <dgm:spPr/>
    </dgm:pt>
    <dgm:pt modelId="{EB33571E-B64B-4065-A88E-75B83B38D9DE}" type="pres">
      <dgm:prSet presAssocID="{4F3727AF-70EA-466E-B71A-C4A9636DC2D5}" presName="parentText" presStyleLbl="node1" presStyleIdx="1" presStyleCnt="3">
        <dgm:presLayoutVars>
          <dgm:chMax val="0"/>
          <dgm:bulletEnabled val="1"/>
        </dgm:presLayoutVars>
      </dgm:prSet>
      <dgm:spPr/>
      <dgm:t>
        <a:bodyPr/>
        <a:lstStyle/>
        <a:p>
          <a:endParaRPr lang="en-US"/>
        </a:p>
      </dgm:t>
    </dgm:pt>
    <dgm:pt modelId="{072FFBF1-92CA-4ECF-BAC0-DB77CC880B60}" type="pres">
      <dgm:prSet presAssocID="{72BDF933-3A34-491A-8179-5D190E63B24B}" presName="spacer" presStyleCnt="0"/>
      <dgm:spPr/>
    </dgm:pt>
    <dgm:pt modelId="{DC90F5E8-496B-4E6A-8B45-5C6B7AE26C98}" type="pres">
      <dgm:prSet presAssocID="{74E8C7AE-D431-4544-A013-B9C2FA3D9652}" presName="parentText" presStyleLbl="node1" presStyleIdx="2" presStyleCnt="3">
        <dgm:presLayoutVars>
          <dgm:chMax val="0"/>
          <dgm:bulletEnabled val="1"/>
        </dgm:presLayoutVars>
      </dgm:prSet>
      <dgm:spPr/>
      <dgm:t>
        <a:bodyPr/>
        <a:lstStyle/>
        <a:p>
          <a:endParaRPr lang="en-US"/>
        </a:p>
      </dgm:t>
    </dgm:pt>
  </dgm:ptLst>
  <dgm:cxnLst>
    <dgm:cxn modelId="{8C6B1123-91DE-4AF8-BCF7-C10B9B22A7F5}" srcId="{D072B351-BF20-4AB0-A1D5-271BAED84D94}" destId="{74E8C7AE-D431-4544-A013-B9C2FA3D9652}" srcOrd="2" destOrd="0" parTransId="{06DF0CC3-A68A-4FCD-AC98-7CFEAE0CD40D}" sibTransId="{DF36E4A3-323A-44CE-BC37-1FA8CED36DA6}"/>
    <dgm:cxn modelId="{A6C9B618-BE4F-4CE8-8F8C-69B951202A1D}" type="presOf" srcId="{13013A25-6E87-43D4-93AF-9E99D5BD0985}" destId="{2B2A6B6C-1518-4D6F-BD56-745546ED017F}" srcOrd="0" destOrd="0" presId="urn:microsoft.com/office/officeart/2005/8/layout/vList2"/>
    <dgm:cxn modelId="{E458B546-D791-4386-BB9C-F0420F7B7CBC}" type="presOf" srcId="{4F3727AF-70EA-466E-B71A-C4A9636DC2D5}" destId="{EB33571E-B64B-4065-A88E-75B83B38D9DE}" srcOrd="0" destOrd="0" presId="urn:microsoft.com/office/officeart/2005/8/layout/vList2"/>
    <dgm:cxn modelId="{9818EDA9-61DE-4FC9-8A3F-E486BB4E4066}" srcId="{D072B351-BF20-4AB0-A1D5-271BAED84D94}" destId="{13013A25-6E87-43D4-93AF-9E99D5BD0985}" srcOrd="0" destOrd="0" parTransId="{D5BDEBD5-E88D-450D-82BC-8D565DFC722F}" sibTransId="{DCBA0629-7EA3-4922-A9FE-94578A20C8AD}"/>
    <dgm:cxn modelId="{97B13741-83B0-46B9-BBB7-90F50BEA1954}" srcId="{D072B351-BF20-4AB0-A1D5-271BAED84D94}" destId="{4F3727AF-70EA-466E-B71A-C4A9636DC2D5}" srcOrd="1" destOrd="0" parTransId="{13316372-4061-428F-95DF-2785E987F0EC}" sibTransId="{72BDF933-3A34-491A-8179-5D190E63B24B}"/>
    <dgm:cxn modelId="{2FB534CD-A06A-49C9-B814-9A8476D44A59}" type="presOf" srcId="{D072B351-BF20-4AB0-A1D5-271BAED84D94}" destId="{C9CC76C0-1E6D-4595-BBE9-EC8102EDC8FF}" srcOrd="0" destOrd="0" presId="urn:microsoft.com/office/officeart/2005/8/layout/vList2"/>
    <dgm:cxn modelId="{0BAEE3B5-51E5-4521-8F8A-C92340884F19}" type="presOf" srcId="{74E8C7AE-D431-4544-A013-B9C2FA3D9652}" destId="{DC90F5E8-496B-4E6A-8B45-5C6B7AE26C98}" srcOrd="0" destOrd="0" presId="urn:microsoft.com/office/officeart/2005/8/layout/vList2"/>
    <dgm:cxn modelId="{D67082B8-161A-4AD1-B2F2-68CE81AD873C}" type="presParOf" srcId="{C9CC76C0-1E6D-4595-BBE9-EC8102EDC8FF}" destId="{2B2A6B6C-1518-4D6F-BD56-745546ED017F}" srcOrd="0" destOrd="0" presId="urn:microsoft.com/office/officeart/2005/8/layout/vList2"/>
    <dgm:cxn modelId="{DBB3FF84-D0B7-452B-AFA5-D3BB7D6DD1FD}" type="presParOf" srcId="{C9CC76C0-1E6D-4595-BBE9-EC8102EDC8FF}" destId="{99BA4DE7-99EE-4B6E-8ABE-9A1C2DE642DE}" srcOrd="1" destOrd="0" presId="urn:microsoft.com/office/officeart/2005/8/layout/vList2"/>
    <dgm:cxn modelId="{46E1F013-3698-43D2-A44F-C30C0CFC4180}" type="presParOf" srcId="{C9CC76C0-1E6D-4595-BBE9-EC8102EDC8FF}" destId="{EB33571E-B64B-4065-A88E-75B83B38D9DE}" srcOrd="2" destOrd="0" presId="urn:microsoft.com/office/officeart/2005/8/layout/vList2"/>
    <dgm:cxn modelId="{61DC55BF-1DE9-4443-9BB6-1384AD24CA82}" type="presParOf" srcId="{C9CC76C0-1E6D-4595-BBE9-EC8102EDC8FF}" destId="{072FFBF1-92CA-4ECF-BAC0-DB77CC880B60}" srcOrd="3" destOrd="0" presId="urn:microsoft.com/office/officeart/2005/8/layout/vList2"/>
    <dgm:cxn modelId="{1E58E221-B21E-439A-A2AF-5CC2B940E0A5}" type="presParOf" srcId="{C9CC76C0-1E6D-4595-BBE9-EC8102EDC8FF}" destId="{DC90F5E8-496B-4E6A-8B45-5C6B7AE26C98}"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7757A2-A2B6-490D-B89D-EAB910A4C8D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CFE8957-8078-4E07-B214-BF0B143BE796}">
      <dgm:prSet/>
      <dgm:spPr/>
      <dgm:t>
        <a:bodyPr/>
        <a:lstStyle/>
        <a:p>
          <a:r>
            <a:rPr lang="en-US" dirty="0"/>
            <a:t>MSRP: 		               $60,229.20</a:t>
          </a:r>
        </a:p>
      </dgm:t>
    </dgm:pt>
    <dgm:pt modelId="{BC708767-92E3-4179-A134-4DB53D6BDA2D}" type="parTrans" cxnId="{0D7FBB99-E396-483C-8140-7492911FCDED}">
      <dgm:prSet/>
      <dgm:spPr/>
      <dgm:t>
        <a:bodyPr/>
        <a:lstStyle/>
        <a:p>
          <a:endParaRPr lang="en-US"/>
        </a:p>
      </dgm:t>
    </dgm:pt>
    <dgm:pt modelId="{81A1A33E-C754-46E6-8F55-C254A64E1EB5}" type="sibTrans" cxnId="{0D7FBB99-E396-483C-8140-7492911FCDED}">
      <dgm:prSet/>
      <dgm:spPr/>
      <dgm:t>
        <a:bodyPr/>
        <a:lstStyle/>
        <a:p>
          <a:endParaRPr lang="en-US"/>
        </a:p>
      </dgm:t>
    </dgm:pt>
    <dgm:pt modelId="{1CDEBACD-28A4-4FAF-B8C5-FC352E7DCAC8}">
      <dgm:prSet/>
      <dgm:spPr/>
      <dgm:t>
        <a:bodyPr/>
        <a:lstStyle/>
        <a:p>
          <a:r>
            <a:rPr lang="en-US" dirty="0"/>
            <a:t>Federal Tax Credit:	$7,500.00</a:t>
          </a:r>
        </a:p>
      </dgm:t>
    </dgm:pt>
    <dgm:pt modelId="{9E2F294C-99D6-478B-AC88-0D0DB6E3E5EB}" type="parTrans" cxnId="{DD80F35B-6E0A-4B7F-9E43-1C4669BE4254}">
      <dgm:prSet/>
      <dgm:spPr/>
      <dgm:t>
        <a:bodyPr/>
        <a:lstStyle/>
        <a:p>
          <a:endParaRPr lang="en-US"/>
        </a:p>
      </dgm:t>
    </dgm:pt>
    <dgm:pt modelId="{8101865F-A038-41B7-9790-22BECB152AAE}" type="sibTrans" cxnId="{DD80F35B-6E0A-4B7F-9E43-1C4669BE4254}">
      <dgm:prSet/>
      <dgm:spPr/>
      <dgm:t>
        <a:bodyPr/>
        <a:lstStyle/>
        <a:p>
          <a:endParaRPr lang="en-US"/>
        </a:p>
      </dgm:t>
    </dgm:pt>
    <dgm:pt modelId="{111C77D7-16D6-4C3C-B4D5-97CD3EDCA128}">
      <dgm:prSet/>
      <dgm:spPr/>
      <dgm:t>
        <a:bodyPr/>
        <a:lstStyle/>
        <a:p>
          <a:r>
            <a:rPr lang="en-US" dirty="0"/>
            <a:t>State Rebate (MOR-EV):	$2,500.00</a:t>
          </a:r>
        </a:p>
      </dgm:t>
    </dgm:pt>
    <dgm:pt modelId="{75527438-82C6-47D4-ACD9-A0133012F910}" type="parTrans" cxnId="{D8A1E658-6262-4C0E-AB9C-6851C9D67E74}">
      <dgm:prSet/>
      <dgm:spPr/>
      <dgm:t>
        <a:bodyPr/>
        <a:lstStyle/>
        <a:p>
          <a:endParaRPr lang="en-US"/>
        </a:p>
      </dgm:t>
    </dgm:pt>
    <dgm:pt modelId="{95B7BB57-2A3A-470B-B737-D04982F16DE4}" type="sibTrans" cxnId="{D8A1E658-6262-4C0E-AB9C-6851C9D67E74}">
      <dgm:prSet/>
      <dgm:spPr/>
      <dgm:t>
        <a:bodyPr/>
        <a:lstStyle/>
        <a:p>
          <a:endParaRPr lang="en-US"/>
        </a:p>
      </dgm:t>
    </dgm:pt>
    <dgm:pt modelId="{CD0F11F4-94D6-4648-BA00-0FE990207ED2}">
      <dgm:prSet/>
      <dgm:spPr/>
      <dgm:t>
        <a:bodyPr/>
        <a:lstStyle/>
        <a:p>
          <a:r>
            <a:rPr lang="en-US" dirty="0"/>
            <a:t>Total Cost:	              $50,229.20</a:t>
          </a:r>
        </a:p>
      </dgm:t>
    </dgm:pt>
    <dgm:pt modelId="{AE509002-70B6-4987-8862-D4D9EF54506B}" type="parTrans" cxnId="{AEB701BB-2E65-4281-BB93-F2B5133AF529}">
      <dgm:prSet/>
      <dgm:spPr/>
      <dgm:t>
        <a:bodyPr/>
        <a:lstStyle/>
        <a:p>
          <a:endParaRPr lang="en-US"/>
        </a:p>
      </dgm:t>
    </dgm:pt>
    <dgm:pt modelId="{F90EEB91-E204-49EA-BD2A-5A16DC32E284}" type="sibTrans" cxnId="{AEB701BB-2E65-4281-BB93-F2B5133AF529}">
      <dgm:prSet/>
      <dgm:spPr/>
      <dgm:t>
        <a:bodyPr/>
        <a:lstStyle/>
        <a:p>
          <a:endParaRPr lang="en-US"/>
        </a:p>
      </dgm:t>
    </dgm:pt>
    <dgm:pt modelId="{BD590304-014E-4557-BBB0-307D183629DD}" type="pres">
      <dgm:prSet presAssocID="{9C7757A2-A2B6-490D-B89D-EAB910A4C8DE}" presName="linear" presStyleCnt="0">
        <dgm:presLayoutVars>
          <dgm:animLvl val="lvl"/>
          <dgm:resizeHandles val="exact"/>
        </dgm:presLayoutVars>
      </dgm:prSet>
      <dgm:spPr/>
      <dgm:t>
        <a:bodyPr/>
        <a:lstStyle/>
        <a:p>
          <a:endParaRPr lang="en-US"/>
        </a:p>
      </dgm:t>
    </dgm:pt>
    <dgm:pt modelId="{D469FC9F-48E4-437A-BAF1-CB982334B77C}" type="pres">
      <dgm:prSet presAssocID="{0CFE8957-8078-4E07-B214-BF0B143BE796}" presName="parentText" presStyleLbl="node1" presStyleIdx="0" presStyleCnt="4">
        <dgm:presLayoutVars>
          <dgm:chMax val="0"/>
          <dgm:bulletEnabled val="1"/>
        </dgm:presLayoutVars>
      </dgm:prSet>
      <dgm:spPr/>
      <dgm:t>
        <a:bodyPr/>
        <a:lstStyle/>
        <a:p>
          <a:endParaRPr lang="en-US"/>
        </a:p>
      </dgm:t>
    </dgm:pt>
    <dgm:pt modelId="{22193A80-B1B3-43F6-9971-B3DF6107557E}" type="pres">
      <dgm:prSet presAssocID="{81A1A33E-C754-46E6-8F55-C254A64E1EB5}" presName="spacer" presStyleCnt="0"/>
      <dgm:spPr/>
    </dgm:pt>
    <dgm:pt modelId="{CD8183FE-59D1-495A-8FE8-2E6F9E98C8FB}" type="pres">
      <dgm:prSet presAssocID="{1CDEBACD-28A4-4FAF-B8C5-FC352E7DCAC8}" presName="parentText" presStyleLbl="node1" presStyleIdx="1" presStyleCnt="4">
        <dgm:presLayoutVars>
          <dgm:chMax val="0"/>
          <dgm:bulletEnabled val="1"/>
        </dgm:presLayoutVars>
      </dgm:prSet>
      <dgm:spPr/>
      <dgm:t>
        <a:bodyPr/>
        <a:lstStyle/>
        <a:p>
          <a:endParaRPr lang="en-US"/>
        </a:p>
      </dgm:t>
    </dgm:pt>
    <dgm:pt modelId="{5A171717-9594-47E3-ADE8-1F3F5A8244ED}" type="pres">
      <dgm:prSet presAssocID="{8101865F-A038-41B7-9790-22BECB152AAE}" presName="spacer" presStyleCnt="0"/>
      <dgm:spPr/>
    </dgm:pt>
    <dgm:pt modelId="{82B7341E-CAA9-4A06-A75A-DD0D513B2915}" type="pres">
      <dgm:prSet presAssocID="{111C77D7-16D6-4C3C-B4D5-97CD3EDCA128}" presName="parentText" presStyleLbl="node1" presStyleIdx="2" presStyleCnt="4">
        <dgm:presLayoutVars>
          <dgm:chMax val="0"/>
          <dgm:bulletEnabled val="1"/>
        </dgm:presLayoutVars>
      </dgm:prSet>
      <dgm:spPr/>
      <dgm:t>
        <a:bodyPr/>
        <a:lstStyle/>
        <a:p>
          <a:endParaRPr lang="en-US"/>
        </a:p>
      </dgm:t>
    </dgm:pt>
    <dgm:pt modelId="{C1BA364D-E1D4-4922-A930-D2B7C8B8051A}" type="pres">
      <dgm:prSet presAssocID="{95B7BB57-2A3A-470B-B737-D04982F16DE4}" presName="spacer" presStyleCnt="0"/>
      <dgm:spPr/>
    </dgm:pt>
    <dgm:pt modelId="{EA5709DD-ABC8-40D1-BFC8-FE98D0FCFA19}" type="pres">
      <dgm:prSet presAssocID="{CD0F11F4-94D6-4648-BA00-0FE990207ED2}" presName="parentText" presStyleLbl="node1" presStyleIdx="3" presStyleCnt="4">
        <dgm:presLayoutVars>
          <dgm:chMax val="0"/>
          <dgm:bulletEnabled val="1"/>
        </dgm:presLayoutVars>
      </dgm:prSet>
      <dgm:spPr/>
      <dgm:t>
        <a:bodyPr/>
        <a:lstStyle/>
        <a:p>
          <a:endParaRPr lang="en-US"/>
        </a:p>
      </dgm:t>
    </dgm:pt>
  </dgm:ptLst>
  <dgm:cxnLst>
    <dgm:cxn modelId="{DD80F35B-6E0A-4B7F-9E43-1C4669BE4254}" srcId="{9C7757A2-A2B6-490D-B89D-EAB910A4C8DE}" destId="{1CDEBACD-28A4-4FAF-B8C5-FC352E7DCAC8}" srcOrd="1" destOrd="0" parTransId="{9E2F294C-99D6-478B-AC88-0D0DB6E3E5EB}" sibTransId="{8101865F-A038-41B7-9790-22BECB152AAE}"/>
    <dgm:cxn modelId="{1BE37676-A67F-4CC6-9EF4-EDA65D5D0F82}" type="presOf" srcId="{1CDEBACD-28A4-4FAF-B8C5-FC352E7DCAC8}" destId="{CD8183FE-59D1-495A-8FE8-2E6F9E98C8FB}" srcOrd="0" destOrd="0" presId="urn:microsoft.com/office/officeart/2005/8/layout/vList2"/>
    <dgm:cxn modelId="{AEB701BB-2E65-4281-BB93-F2B5133AF529}" srcId="{9C7757A2-A2B6-490D-B89D-EAB910A4C8DE}" destId="{CD0F11F4-94D6-4648-BA00-0FE990207ED2}" srcOrd="3" destOrd="0" parTransId="{AE509002-70B6-4987-8862-D4D9EF54506B}" sibTransId="{F90EEB91-E204-49EA-BD2A-5A16DC32E284}"/>
    <dgm:cxn modelId="{D8A1E658-6262-4C0E-AB9C-6851C9D67E74}" srcId="{9C7757A2-A2B6-490D-B89D-EAB910A4C8DE}" destId="{111C77D7-16D6-4C3C-B4D5-97CD3EDCA128}" srcOrd="2" destOrd="0" parTransId="{75527438-82C6-47D4-ACD9-A0133012F910}" sibTransId="{95B7BB57-2A3A-470B-B737-D04982F16DE4}"/>
    <dgm:cxn modelId="{0D7FBB99-E396-483C-8140-7492911FCDED}" srcId="{9C7757A2-A2B6-490D-B89D-EAB910A4C8DE}" destId="{0CFE8957-8078-4E07-B214-BF0B143BE796}" srcOrd="0" destOrd="0" parTransId="{BC708767-92E3-4179-A134-4DB53D6BDA2D}" sibTransId="{81A1A33E-C754-46E6-8F55-C254A64E1EB5}"/>
    <dgm:cxn modelId="{0CC9CF6E-3E2E-4DBD-82C1-C5D5B44DE5C7}" type="presOf" srcId="{CD0F11F4-94D6-4648-BA00-0FE990207ED2}" destId="{EA5709DD-ABC8-40D1-BFC8-FE98D0FCFA19}" srcOrd="0" destOrd="0" presId="urn:microsoft.com/office/officeart/2005/8/layout/vList2"/>
    <dgm:cxn modelId="{0ACDB1BE-8111-4BF7-A837-5481A0512150}" type="presOf" srcId="{9C7757A2-A2B6-490D-B89D-EAB910A4C8DE}" destId="{BD590304-014E-4557-BBB0-307D183629DD}" srcOrd="0" destOrd="0" presId="urn:microsoft.com/office/officeart/2005/8/layout/vList2"/>
    <dgm:cxn modelId="{98290DE4-8908-476C-9D9C-7AEB3AEB3BF3}" type="presOf" srcId="{0CFE8957-8078-4E07-B214-BF0B143BE796}" destId="{D469FC9F-48E4-437A-BAF1-CB982334B77C}" srcOrd="0" destOrd="0" presId="urn:microsoft.com/office/officeart/2005/8/layout/vList2"/>
    <dgm:cxn modelId="{5D655993-2467-464C-901E-28F83519A84E}" type="presOf" srcId="{111C77D7-16D6-4C3C-B4D5-97CD3EDCA128}" destId="{82B7341E-CAA9-4A06-A75A-DD0D513B2915}" srcOrd="0" destOrd="0" presId="urn:microsoft.com/office/officeart/2005/8/layout/vList2"/>
    <dgm:cxn modelId="{EF989417-F160-4F83-AB1D-F041FECA990B}" type="presParOf" srcId="{BD590304-014E-4557-BBB0-307D183629DD}" destId="{D469FC9F-48E4-437A-BAF1-CB982334B77C}" srcOrd="0" destOrd="0" presId="urn:microsoft.com/office/officeart/2005/8/layout/vList2"/>
    <dgm:cxn modelId="{3463280B-2C46-4B3F-8A26-976EB07AD4FC}" type="presParOf" srcId="{BD590304-014E-4557-BBB0-307D183629DD}" destId="{22193A80-B1B3-43F6-9971-B3DF6107557E}" srcOrd="1" destOrd="0" presId="urn:microsoft.com/office/officeart/2005/8/layout/vList2"/>
    <dgm:cxn modelId="{AD473E44-4903-43EB-96BB-EC63B8C2F139}" type="presParOf" srcId="{BD590304-014E-4557-BBB0-307D183629DD}" destId="{CD8183FE-59D1-495A-8FE8-2E6F9E98C8FB}" srcOrd="2" destOrd="0" presId="urn:microsoft.com/office/officeart/2005/8/layout/vList2"/>
    <dgm:cxn modelId="{5ECFA381-EF45-40E4-BB59-ED0649BB08D2}" type="presParOf" srcId="{BD590304-014E-4557-BBB0-307D183629DD}" destId="{5A171717-9594-47E3-ADE8-1F3F5A8244ED}" srcOrd="3" destOrd="0" presId="urn:microsoft.com/office/officeart/2005/8/layout/vList2"/>
    <dgm:cxn modelId="{3F170F34-C4B9-4549-B848-1047C8AA4959}" type="presParOf" srcId="{BD590304-014E-4557-BBB0-307D183629DD}" destId="{82B7341E-CAA9-4A06-A75A-DD0D513B2915}" srcOrd="4" destOrd="0" presId="urn:microsoft.com/office/officeart/2005/8/layout/vList2"/>
    <dgm:cxn modelId="{8A5EC590-D564-4C6F-8E63-AF658D8FABC9}" type="presParOf" srcId="{BD590304-014E-4557-BBB0-307D183629DD}" destId="{C1BA364D-E1D4-4922-A930-D2B7C8B8051A}" srcOrd="5" destOrd="0" presId="urn:microsoft.com/office/officeart/2005/8/layout/vList2"/>
    <dgm:cxn modelId="{6EE839C7-DEAF-4D59-9EDE-4DFCFA7F7D5C}" type="presParOf" srcId="{BD590304-014E-4557-BBB0-307D183629DD}" destId="{EA5709DD-ABC8-40D1-BFC8-FE98D0FCFA1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AB3A13-901E-499D-986E-67CCF106365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F0F0E28-C3F6-46DD-B17D-CD69DCCF3565}">
      <dgm:prSet/>
      <dgm:spPr/>
      <dgm:t>
        <a:bodyPr/>
        <a:lstStyle/>
        <a:p>
          <a:r>
            <a:rPr lang="en-US" dirty="0"/>
            <a:t>MSRP:     	$39,139</a:t>
          </a:r>
        </a:p>
      </dgm:t>
    </dgm:pt>
    <dgm:pt modelId="{AEFC2AA4-7556-45F9-8C0A-C6871AA16E3F}" type="parTrans" cxnId="{BC5A2369-1601-41A8-AD4A-333FE3E80180}">
      <dgm:prSet/>
      <dgm:spPr/>
      <dgm:t>
        <a:bodyPr/>
        <a:lstStyle/>
        <a:p>
          <a:endParaRPr lang="en-US"/>
        </a:p>
      </dgm:t>
    </dgm:pt>
    <dgm:pt modelId="{8ED6FD37-7548-494F-9D60-BD22FAA84DAB}" type="sibTrans" cxnId="{BC5A2369-1601-41A8-AD4A-333FE3E80180}">
      <dgm:prSet/>
      <dgm:spPr/>
      <dgm:t>
        <a:bodyPr/>
        <a:lstStyle/>
        <a:p>
          <a:endParaRPr lang="en-US"/>
        </a:p>
      </dgm:t>
    </dgm:pt>
    <dgm:pt modelId="{28CAF0BE-2897-4E83-BD3E-53237FBE1027}">
      <dgm:prSet/>
      <dgm:spPr/>
      <dgm:t>
        <a:bodyPr/>
        <a:lstStyle/>
        <a:p>
          <a:r>
            <a:rPr lang="en-US" dirty="0"/>
            <a:t>Rebates : 	$0</a:t>
          </a:r>
        </a:p>
      </dgm:t>
    </dgm:pt>
    <dgm:pt modelId="{9A187DF6-2D9A-4143-9D7E-FBEFA4ED2CDA}" type="parTrans" cxnId="{EACEEF56-1446-461F-80A6-2D8DCB263F59}">
      <dgm:prSet/>
      <dgm:spPr/>
      <dgm:t>
        <a:bodyPr/>
        <a:lstStyle/>
        <a:p>
          <a:endParaRPr lang="en-US"/>
        </a:p>
      </dgm:t>
    </dgm:pt>
    <dgm:pt modelId="{F06CC3D9-1312-4855-B1D7-4D363443EDED}" type="sibTrans" cxnId="{EACEEF56-1446-461F-80A6-2D8DCB263F59}">
      <dgm:prSet/>
      <dgm:spPr/>
      <dgm:t>
        <a:bodyPr/>
        <a:lstStyle/>
        <a:p>
          <a:endParaRPr lang="en-US"/>
        </a:p>
      </dgm:t>
    </dgm:pt>
    <dgm:pt modelId="{871C1FB0-F5EE-4E79-8E9D-0E2E0D1255D4}">
      <dgm:prSet/>
      <dgm:spPr/>
      <dgm:t>
        <a:bodyPr/>
        <a:lstStyle/>
        <a:p>
          <a:r>
            <a:rPr lang="en-US" dirty="0"/>
            <a:t>Total Cost:            $39,139</a:t>
          </a:r>
        </a:p>
      </dgm:t>
    </dgm:pt>
    <dgm:pt modelId="{1DBBBA98-786A-4255-9C86-BAAEFBD7562E}" type="parTrans" cxnId="{8A3E2AA7-E58B-44D4-A82B-D450ACA53AEA}">
      <dgm:prSet/>
      <dgm:spPr/>
      <dgm:t>
        <a:bodyPr/>
        <a:lstStyle/>
        <a:p>
          <a:endParaRPr lang="en-US"/>
        </a:p>
      </dgm:t>
    </dgm:pt>
    <dgm:pt modelId="{73A00B91-8733-4C08-BE7E-6D26F823AFA9}" type="sibTrans" cxnId="{8A3E2AA7-E58B-44D4-A82B-D450ACA53AEA}">
      <dgm:prSet/>
      <dgm:spPr/>
      <dgm:t>
        <a:bodyPr/>
        <a:lstStyle/>
        <a:p>
          <a:endParaRPr lang="en-US"/>
        </a:p>
      </dgm:t>
    </dgm:pt>
    <dgm:pt modelId="{05441183-50F0-4AEC-9D11-D4E04E40BAAD}" type="pres">
      <dgm:prSet presAssocID="{FEAB3A13-901E-499D-986E-67CCF1063651}" presName="linear" presStyleCnt="0">
        <dgm:presLayoutVars>
          <dgm:animLvl val="lvl"/>
          <dgm:resizeHandles val="exact"/>
        </dgm:presLayoutVars>
      </dgm:prSet>
      <dgm:spPr/>
      <dgm:t>
        <a:bodyPr/>
        <a:lstStyle/>
        <a:p>
          <a:endParaRPr lang="en-US"/>
        </a:p>
      </dgm:t>
    </dgm:pt>
    <dgm:pt modelId="{5A1BADA6-3339-47A4-97A3-7F185D43C494}" type="pres">
      <dgm:prSet presAssocID="{9F0F0E28-C3F6-46DD-B17D-CD69DCCF3565}" presName="parentText" presStyleLbl="node1" presStyleIdx="0" presStyleCnt="3">
        <dgm:presLayoutVars>
          <dgm:chMax val="0"/>
          <dgm:bulletEnabled val="1"/>
        </dgm:presLayoutVars>
      </dgm:prSet>
      <dgm:spPr/>
      <dgm:t>
        <a:bodyPr/>
        <a:lstStyle/>
        <a:p>
          <a:endParaRPr lang="en-US"/>
        </a:p>
      </dgm:t>
    </dgm:pt>
    <dgm:pt modelId="{1CAEBA39-FAB3-4EE5-8867-F78F875CAE64}" type="pres">
      <dgm:prSet presAssocID="{8ED6FD37-7548-494F-9D60-BD22FAA84DAB}" presName="spacer" presStyleCnt="0"/>
      <dgm:spPr/>
    </dgm:pt>
    <dgm:pt modelId="{2144D373-B772-481F-B8A1-1ECDCC6FB250}" type="pres">
      <dgm:prSet presAssocID="{28CAF0BE-2897-4E83-BD3E-53237FBE1027}" presName="parentText" presStyleLbl="node1" presStyleIdx="1" presStyleCnt="3">
        <dgm:presLayoutVars>
          <dgm:chMax val="0"/>
          <dgm:bulletEnabled val="1"/>
        </dgm:presLayoutVars>
      </dgm:prSet>
      <dgm:spPr/>
      <dgm:t>
        <a:bodyPr/>
        <a:lstStyle/>
        <a:p>
          <a:endParaRPr lang="en-US"/>
        </a:p>
      </dgm:t>
    </dgm:pt>
    <dgm:pt modelId="{439BEF21-F4D1-4984-B455-5D38A0F80F48}" type="pres">
      <dgm:prSet presAssocID="{F06CC3D9-1312-4855-B1D7-4D363443EDED}" presName="spacer" presStyleCnt="0"/>
      <dgm:spPr/>
    </dgm:pt>
    <dgm:pt modelId="{6B1E7F35-F210-46A2-B320-D2FD7AF368BC}" type="pres">
      <dgm:prSet presAssocID="{871C1FB0-F5EE-4E79-8E9D-0E2E0D1255D4}" presName="parentText" presStyleLbl="node1" presStyleIdx="2" presStyleCnt="3">
        <dgm:presLayoutVars>
          <dgm:chMax val="0"/>
          <dgm:bulletEnabled val="1"/>
        </dgm:presLayoutVars>
      </dgm:prSet>
      <dgm:spPr/>
      <dgm:t>
        <a:bodyPr/>
        <a:lstStyle/>
        <a:p>
          <a:endParaRPr lang="en-US"/>
        </a:p>
      </dgm:t>
    </dgm:pt>
  </dgm:ptLst>
  <dgm:cxnLst>
    <dgm:cxn modelId="{705177F5-C3B5-4BCB-A73C-E080AC7DE97F}" type="presOf" srcId="{FEAB3A13-901E-499D-986E-67CCF1063651}" destId="{05441183-50F0-4AEC-9D11-D4E04E40BAAD}" srcOrd="0" destOrd="0" presId="urn:microsoft.com/office/officeart/2005/8/layout/vList2"/>
    <dgm:cxn modelId="{17A9AAC6-7173-4E9E-8F5D-3BF20710A801}" type="presOf" srcId="{28CAF0BE-2897-4E83-BD3E-53237FBE1027}" destId="{2144D373-B772-481F-B8A1-1ECDCC6FB250}" srcOrd="0" destOrd="0" presId="urn:microsoft.com/office/officeart/2005/8/layout/vList2"/>
    <dgm:cxn modelId="{8A3E2AA7-E58B-44D4-A82B-D450ACA53AEA}" srcId="{FEAB3A13-901E-499D-986E-67CCF1063651}" destId="{871C1FB0-F5EE-4E79-8E9D-0E2E0D1255D4}" srcOrd="2" destOrd="0" parTransId="{1DBBBA98-786A-4255-9C86-BAAEFBD7562E}" sibTransId="{73A00B91-8733-4C08-BE7E-6D26F823AFA9}"/>
    <dgm:cxn modelId="{2364D227-AFD2-42CF-B252-1A681901EE1C}" type="presOf" srcId="{871C1FB0-F5EE-4E79-8E9D-0E2E0D1255D4}" destId="{6B1E7F35-F210-46A2-B320-D2FD7AF368BC}" srcOrd="0" destOrd="0" presId="urn:microsoft.com/office/officeart/2005/8/layout/vList2"/>
    <dgm:cxn modelId="{8D768803-44A6-4C5F-95BD-7A0E2A3DAE35}" type="presOf" srcId="{9F0F0E28-C3F6-46DD-B17D-CD69DCCF3565}" destId="{5A1BADA6-3339-47A4-97A3-7F185D43C494}" srcOrd="0" destOrd="0" presId="urn:microsoft.com/office/officeart/2005/8/layout/vList2"/>
    <dgm:cxn modelId="{EACEEF56-1446-461F-80A6-2D8DCB263F59}" srcId="{FEAB3A13-901E-499D-986E-67CCF1063651}" destId="{28CAF0BE-2897-4E83-BD3E-53237FBE1027}" srcOrd="1" destOrd="0" parTransId="{9A187DF6-2D9A-4143-9D7E-FBEFA4ED2CDA}" sibTransId="{F06CC3D9-1312-4855-B1D7-4D363443EDED}"/>
    <dgm:cxn modelId="{BC5A2369-1601-41A8-AD4A-333FE3E80180}" srcId="{FEAB3A13-901E-499D-986E-67CCF1063651}" destId="{9F0F0E28-C3F6-46DD-B17D-CD69DCCF3565}" srcOrd="0" destOrd="0" parTransId="{AEFC2AA4-7556-45F9-8C0A-C6871AA16E3F}" sibTransId="{8ED6FD37-7548-494F-9D60-BD22FAA84DAB}"/>
    <dgm:cxn modelId="{A5013A2C-B69F-4086-936E-FFF60E27D2F0}" type="presParOf" srcId="{05441183-50F0-4AEC-9D11-D4E04E40BAAD}" destId="{5A1BADA6-3339-47A4-97A3-7F185D43C494}" srcOrd="0" destOrd="0" presId="urn:microsoft.com/office/officeart/2005/8/layout/vList2"/>
    <dgm:cxn modelId="{0BBBAEBF-350A-4E4B-86DD-8A3C007E0867}" type="presParOf" srcId="{05441183-50F0-4AEC-9D11-D4E04E40BAAD}" destId="{1CAEBA39-FAB3-4EE5-8867-F78F875CAE64}" srcOrd="1" destOrd="0" presId="urn:microsoft.com/office/officeart/2005/8/layout/vList2"/>
    <dgm:cxn modelId="{22EEA998-0507-4D9D-9A8D-EB327EE78481}" type="presParOf" srcId="{05441183-50F0-4AEC-9D11-D4E04E40BAAD}" destId="{2144D373-B772-481F-B8A1-1ECDCC6FB250}" srcOrd="2" destOrd="0" presId="urn:microsoft.com/office/officeart/2005/8/layout/vList2"/>
    <dgm:cxn modelId="{86A65D0E-D16E-4245-95A1-500D34FE01D6}" type="presParOf" srcId="{05441183-50F0-4AEC-9D11-D4E04E40BAAD}" destId="{439BEF21-F4D1-4984-B455-5D38A0F80F48}" srcOrd="3" destOrd="0" presId="urn:microsoft.com/office/officeart/2005/8/layout/vList2"/>
    <dgm:cxn modelId="{5838F68F-4069-4BF9-A072-1CFE7E876EB8}" type="presParOf" srcId="{05441183-50F0-4AEC-9D11-D4E04E40BAAD}" destId="{6B1E7F35-F210-46A2-B320-D2FD7AF368BC}"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EB65DE-E840-4EC7-BEC4-89EA955353D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85E0294-BE67-41F4-B3CF-ECB8EC529C24}">
      <dgm:prSet/>
      <dgm:spPr/>
      <dgm:t>
        <a:bodyPr/>
        <a:lstStyle/>
        <a:p>
          <a:r>
            <a:rPr lang="en-US" dirty="0"/>
            <a:t>Vehicle after Rebates: $</a:t>
          </a:r>
          <a:r>
            <a:rPr lang="en-US" dirty="0" smtClean="0"/>
            <a:t>52,229.20</a:t>
          </a:r>
          <a:endParaRPr lang="en-US" dirty="0"/>
        </a:p>
      </dgm:t>
    </dgm:pt>
    <dgm:pt modelId="{39AFB6F1-AB60-4438-B318-CB6E1570B7A4}" type="parTrans" cxnId="{38895844-D6E6-4282-B6F2-89607C605DD3}">
      <dgm:prSet/>
      <dgm:spPr/>
      <dgm:t>
        <a:bodyPr/>
        <a:lstStyle/>
        <a:p>
          <a:endParaRPr lang="en-US"/>
        </a:p>
      </dgm:t>
    </dgm:pt>
    <dgm:pt modelId="{8C80040B-B04F-4671-B6B1-AD26A1D78ED8}" type="sibTrans" cxnId="{38895844-D6E6-4282-B6F2-89607C605DD3}">
      <dgm:prSet/>
      <dgm:spPr/>
      <dgm:t>
        <a:bodyPr/>
        <a:lstStyle/>
        <a:p>
          <a:endParaRPr lang="en-US"/>
        </a:p>
      </dgm:t>
    </dgm:pt>
    <dgm:pt modelId="{64F2000B-AB3A-4A1D-8F33-468762B4A59B}">
      <dgm:prSet/>
      <dgm:spPr/>
      <dgm:t>
        <a:bodyPr/>
        <a:lstStyle/>
        <a:p>
          <a:r>
            <a:rPr lang="en-US" dirty="0"/>
            <a:t>Vehicle Upfit:                     </a:t>
          </a:r>
          <a:r>
            <a:rPr lang="en-US" dirty="0" smtClean="0"/>
            <a:t> </a:t>
          </a:r>
          <a:r>
            <a:rPr lang="en-US" dirty="0"/>
            <a:t>$ </a:t>
          </a:r>
          <a:r>
            <a:rPr lang="en-US" dirty="0" smtClean="0"/>
            <a:t>15,353</a:t>
          </a:r>
          <a:endParaRPr lang="en-US" dirty="0"/>
        </a:p>
      </dgm:t>
    </dgm:pt>
    <dgm:pt modelId="{5DDCD21D-0443-499D-9BE5-158CC16B23DB}" type="parTrans" cxnId="{824A97B1-E071-4402-BE96-BF4DF290B2E6}">
      <dgm:prSet/>
      <dgm:spPr/>
      <dgm:t>
        <a:bodyPr/>
        <a:lstStyle/>
        <a:p>
          <a:endParaRPr lang="en-US"/>
        </a:p>
      </dgm:t>
    </dgm:pt>
    <dgm:pt modelId="{C9DC7668-A990-4073-A282-A957B1AF5CC0}" type="sibTrans" cxnId="{824A97B1-E071-4402-BE96-BF4DF290B2E6}">
      <dgm:prSet/>
      <dgm:spPr/>
      <dgm:t>
        <a:bodyPr/>
        <a:lstStyle/>
        <a:p>
          <a:endParaRPr lang="en-US"/>
        </a:p>
      </dgm:t>
    </dgm:pt>
    <dgm:pt modelId="{CA86F66F-77D6-4F69-BCC6-4372008D242B}">
      <dgm:prSet/>
      <dgm:spPr/>
      <dgm:t>
        <a:bodyPr/>
        <a:lstStyle/>
        <a:p>
          <a:r>
            <a:rPr lang="en-US" dirty="0"/>
            <a:t>Total:                              </a:t>
          </a:r>
          <a:r>
            <a:rPr lang="en-US" dirty="0" smtClean="0"/>
            <a:t>$67,582.20</a:t>
          </a:r>
          <a:endParaRPr lang="en-US" dirty="0"/>
        </a:p>
      </dgm:t>
    </dgm:pt>
    <dgm:pt modelId="{8E05C291-BED5-4ACE-9A85-FB02A7DDB6E5}" type="parTrans" cxnId="{E6EA6DA1-CC7F-4D2D-8396-116B952A562B}">
      <dgm:prSet/>
      <dgm:spPr/>
      <dgm:t>
        <a:bodyPr/>
        <a:lstStyle/>
        <a:p>
          <a:endParaRPr lang="en-US"/>
        </a:p>
      </dgm:t>
    </dgm:pt>
    <dgm:pt modelId="{BE6F64E9-ED8F-4C8F-8A22-07520BE31357}" type="sibTrans" cxnId="{E6EA6DA1-CC7F-4D2D-8396-116B952A562B}">
      <dgm:prSet/>
      <dgm:spPr/>
      <dgm:t>
        <a:bodyPr/>
        <a:lstStyle/>
        <a:p>
          <a:endParaRPr lang="en-US"/>
        </a:p>
      </dgm:t>
    </dgm:pt>
    <dgm:pt modelId="{87FDE291-8E6B-4093-BBA1-A8EDD30D898F}" type="pres">
      <dgm:prSet presAssocID="{23EB65DE-E840-4EC7-BEC4-89EA955353D8}" presName="linear" presStyleCnt="0">
        <dgm:presLayoutVars>
          <dgm:animLvl val="lvl"/>
          <dgm:resizeHandles val="exact"/>
        </dgm:presLayoutVars>
      </dgm:prSet>
      <dgm:spPr/>
      <dgm:t>
        <a:bodyPr/>
        <a:lstStyle/>
        <a:p>
          <a:endParaRPr lang="en-US"/>
        </a:p>
      </dgm:t>
    </dgm:pt>
    <dgm:pt modelId="{C8611E1E-6494-4705-BDA3-2C10EABE3CB2}" type="pres">
      <dgm:prSet presAssocID="{085E0294-BE67-41F4-B3CF-ECB8EC529C24}" presName="parentText" presStyleLbl="node1" presStyleIdx="0" presStyleCnt="3">
        <dgm:presLayoutVars>
          <dgm:chMax val="0"/>
          <dgm:bulletEnabled val="1"/>
        </dgm:presLayoutVars>
      </dgm:prSet>
      <dgm:spPr/>
      <dgm:t>
        <a:bodyPr/>
        <a:lstStyle/>
        <a:p>
          <a:endParaRPr lang="en-US"/>
        </a:p>
      </dgm:t>
    </dgm:pt>
    <dgm:pt modelId="{7AD49704-72F6-4812-9646-7C7028C9A73F}" type="pres">
      <dgm:prSet presAssocID="{8C80040B-B04F-4671-B6B1-AD26A1D78ED8}" presName="spacer" presStyleCnt="0"/>
      <dgm:spPr/>
    </dgm:pt>
    <dgm:pt modelId="{F22CEFDA-5F60-4C5E-86D8-B73C00FDF466}" type="pres">
      <dgm:prSet presAssocID="{64F2000B-AB3A-4A1D-8F33-468762B4A59B}" presName="parentText" presStyleLbl="node1" presStyleIdx="1" presStyleCnt="3">
        <dgm:presLayoutVars>
          <dgm:chMax val="0"/>
          <dgm:bulletEnabled val="1"/>
        </dgm:presLayoutVars>
      </dgm:prSet>
      <dgm:spPr/>
      <dgm:t>
        <a:bodyPr/>
        <a:lstStyle/>
        <a:p>
          <a:endParaRPr lang="en-US"/>
        </a:p>
      </dgm:t>
    </dgm:pt>
    <dgm:pt modelId="{17F60D8C-AB4C-4B02-97BE-9AE7A5E28935}" type="pres">
      <dgm:prSet presAssocID="{C9DC7668-A990-4073-A282-A957B1AF5CC0}" presName="spacer" presStyleCnt="0"/>
      <dgm:spPr/>
    </dgm:pt>
    <dgm:pt modelId="{87CDF98E-D912-4A71-A829-1A22322FEB4F}" type="pres">
      <dgm:prSet presAssocID="{CA86F66F-77D6-4F69-BCC6-4372008D242B}" presName="parentText" presStyleLbl="node1" presStyleIdx="2" presStyleCnt="3">
        <dgm:presLayoutVars>
          <dgm:chMax val="0"/>
          <dgm:bulletEnabled val="1"/>
        </dgm:presLayoutVars>
      </dgm:prSet>
      <dgm:spPr/>
      <dgm:t>
        <a:bodyPr/>
        <a:lstStyle/>
        <a:p>
          <a:endParaRPr lang="en-US"/>
        </a:p>
      </dgm:t>
    </dgm:pt>
  </dgm:ptLst>
  <dgm:cxnLst>
    <dgm:cxn modelId="{3618F236-6F82-488B-88B5-0CD44E749510}" type="presOf" srcId="{64F2000B-AB3A-4A1D-8F33-468762B4A59B}" destId="{F22CEFDA-5F60-4C5E-86D8-B73C00FDF466}" srcOrd="0" destOrd="0" presId="urn:microsoft.com/office/officeart/2005/8/layout/vList2"/>
    <dgm:cxn modelId="{E6EA6DA1-CC7F-4D2D-8396-116B952A562B}" srcId="{23EB65DE-E840-4EC7-BEC4-89EA955353D8}" destId="{CA86F66F-77D6-4F69-BCC6-4372008D242B}" srcOrd="2" destOrd="0" parTransId="{8E05C291-BED5-4ACE-9A85-FB02A7DDB6E5}" sibTransId="{BE6F64E9-ED8F-4C8F-8A22-07520BE31357}"/>
    <dgm:cxn modelId="{7F2E5614-1F6D-42DD-A07D-2364533E18F2}" type="presOf" srcId="{085E0294-BE67-41F4-B3CF-ECB8EC529C24}" destId="{C8611E1E-6494-4705-BDA3-2C10EABE3CB2}" srcOrd="0" destOrd="0" presId="urn:microsoft.com/office/officeart/2005/8/layout/vList2"/>
    <dgm:cxn modelId="{1F0FF6DD-363F-4ABB-A617-9570CE26F92C}" type="presOf" srcId="{CA86F66F-77D6-4F69-BCC6-4372008D242B}" destId="{87CDF98E-D912-4A71-A829-1A22322FEB4F}" srcOrd="0" destOrd="0" presId="urn:microsoft.com/office/officeart/2005/8/layout/vList2"/>
    <dgm:cxn modelId="{824A97B1-E071-4402-BE96-BF4DF290B2E6}" srcId="{23EB65DE-E840-4EC7-BEC4-89EA955353D8}" destId="{64F2000B-AB3A-4A1D-8F33-468762B4A59B}" srcOrd="1" destOrd="0" parTransId="{5DDCD21D-0443-499D-9BE5-158CC16B23DB}" sibTransId="{C9DC7668-A990-4073-A282-A957B1AF5CC0}"/>
    <dgm:cxn modelId="{9A756744-B5EB-4CB5-BB25-9C4029F132FB}" type="presOf" srcId="{23EB65DE-E840-4EC7-BEC4-89EA955353D8}" destId="{87FDE291-8E6B-4093-BBA1-A8EDD30D898F}" srcOrd="0" destOrd="0" presId="urn:microsoft.com/office/officeart/2005/8/layout/vList2"/>
    <dgm:cxn modelId="{38895844-D6E6-4282-B6F2-89607C605DD3}" srcId="{23EB65DE-E840-4EC7-BEC4-89EA955353D8}" destId="{085E0294-BE67-41F4-B3CF-ECB8EC529C24}" srcOrd="0" destOrd="0" parTransId="{39AFB6F1-AB60-4438-B318-CB6E1570B7A4}" sibTransId="{8C80040B-B04F-4671-B6B1-AD26A1D78ED8}"/>
    <dgm:cxn modelId="{29B335F7-7888-4D7A-9B07-C7EB8D307FAD}" type="presParOf" srcId="{87FDE291-8E6B-4093-BBA1-A8EDD30D898F}" destId="{C8611E1E-6494-4705-BDA3-2C10EABE3CB2}" srcOrd="0" destOrd="0" presId="urn:microsoft.com/office/officeart/2005/8/layout/vList2"/>
    <dgm:cxn modelId="{B31C4260-F00B-42EF-AD7E-E16BC1BE2FA1}" type="presParOf" srcId="{87FDE291-8E6B-4093-BBA1-A8EDD30D898F}" destId="{7AD49704-72F6-4812-9646-7C7028C9A73F}" srcOrd="1" destOrd="0" presId="urn:microsoft.com/office/officeart/2005/8/layout/vList2"/>
    <dgm:cxn modelId="{260B42FA-40ED-46A8-A254-79346962B25C}" type="presParOf" srcId="{87FDE291-8E6B-4093-BBA1-A8EDD30D898F}" destId="{F22CEFDA-5F60-4C5E-86D8-B73C00FDF466}" srcOrd="2" destOrd="0" presId="urn:microsoft.com/office/officeart/2005/8/layout/vList2"/>
    <dgm:cxn modelId="{5FA81744-6F4F-48E6-98A1-D04D10785785}" type="presParOf" srcId="{87FDE291-8E6B-4093-BBA1-A8EDD30D898F}" destId="{17F60D8C-AB4C-4B02-97BE-9AE7A5E28935}" srcOrd="3" destOrd="0" presId="urn:microsoft.com/office/officeart/2005/8/layout/vList2"/>
    <dgm:cxn modelId="{D78987E3-C762-4DE5-835A-D8AAEE075942}" type="presParOf" srcId="{87FDE291-8E6B-4093-BBA1-A8EDD30D898F}" destId="{87CDF98E-D912-4A71-A829-1A22322FEB4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FA24C2-1DDA-4090-8C80-1091F62D14B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3621F57-DF89-491F-AFD4-56125CE6F664}">
      <dgm:prSet/>
      <dgm:spPr/>
      <dgm:t>
        <a:bodyPr/>
        <a:lstStyle/>
        <a:p>
          <a:r>
            <a:rPr lang="en-US" dirty="0"/>
            <a:t>Total vehicle cost : $39,139</a:t>
          </a:r>
        </a:p>
      </dgm:t>
    </dgm:pt>
    <dgm:pt modelId="{D8239A07-3BE5-4F62-9CF6-9CC70D4DBDEB}" type="parTrans" cxnId="{41E4DE79-06F3-403F-83A2-4BC909C16E9E}">
      <dgm:prSet/>
      <dgm:spPr/>
      <dgm:t>
        <a:bodyPr/>
        <a:lstStyle/>
        <a:p>
          <a:endParaRPr lang="en-US"/>
        </a:p>
      </dgm:t>
    </dgm:pt>
    <dgm:pt modelId="{9C3C0299-5B1B-45E2-B14E-B1AB55CD9D14}" type="sibTrans" cxnId="{41E4DE79-06F3-403F-83A2-4BC909C16E9E}">
      <dgm:prSet/>
      <dgm:spPr/>
      <dgm:t>
        <a:bodyPr/>
        <a:lstStyle/>
        <a:p>
          <a:endParaRPr lang="en-US"/>
        </a:p>
      </dgm:t>
    </dgm:pt>
    <dgm:pt modelId="{79CD1775-0A46-4120-9841-FB0497A0E0CA}">
      <dgm:prSet/>
      <dgm:spPr/>
      <dgm:t>
        <a:bodyPr/>
        <a:lstStyle/>
        <a:p>
          <a:r>
            <a:rPr lang="en-US" dirty="0"/>
            <a:t>Vehicle Upfit:         $</a:t>
          </a:r>
          <a:r>
            <a:rPr lang="en-US" dirty="0" smtClean="0"/>
            <a:t>17,530</a:t>
          </a:r>
          <a:endParaRPr lang="en-US" dirty="0"/>
        </a:p>
      </dgm:t>
    </dgm:pt>
    <dgm:pt modelId="{E82054C1-E96C-4901-8704-ABE736B02113}" type="parTrans" cxnId="{38A4CA2D-BEDC-417E-86A8-E80159BE3BA9}">
      <dgm:prSet/>
      <dgm:spPr/>
      <dgm:t>
        <a:bodyPr/>
        <a:lstStyle/>
        <a:p>
          <a:endParaRPr lang="en-US"/>
        </a:p>
      </dgm:t>
    </dgm:pt>
    <dgm:pt modelId="{0AE81DD7-5792-491B-A533-22C9C544EDDF}" type="sibTrans" cxnId="{38A4CA2D-BEDC-417E-86A8-E80159BE3BA9}">
      <dgm:prSet/>
      <dgm:spPr/>
      <dgm:t>
        <a:bodyPr/>
        <a:lstStyle/>
        <a:p>
          <a:endParaRPr lang="en-US"/>
        </a:p>
      </dgm:t>
    </dgm:pt>
    <dgm:pt modelId="{0C78CA50-0814-45D1-AE64-B6FEDB289273}">
      <dgm:prSet/>
      <dgm:spPr/>
      <dgm:t>
        <a:bodyPr/>
        <a:lstStyle/>
        <a:p>
          <a:r>
            <a:rPr lang="en-US" dirty="0"/>
            <a:t>Total:                       $</a:t>
          </a:r>
          <a:r>
            <a:rPr lang="en-US" dirty="0" smtClean="0"/>
            <a:t>56,669</a:t>
          </a:r>
          <a:endParaRPr lang="en-US" dirty="0"/>
        </a:p>
      </dgm:t>
    </dgm:pt>
    <dgm:pt modelId="{F1816ADE-9F6B-4E73-9ABE-BEC8A3E79C95}" type="parTrans" cxnId="{EF792540-B34E-444A-8F50-BBCD959433F4}">
      <dgm:prSet/>
      <dgm:spPr/>
      <dgm:t>
        <a:bodyPr/>
        <a:lstStyle/>
        <a:p>
          <a:endParaRPr lang="en-US"/>
        </a:p>
      </dgm:t>
    </dgm:pt>
    <dgm:pt modelId="{3C823116-530D-461E-94DD-8E80DC634D9E}" type="sibTrans" cxnId="{EF792540-B34E-444A-8F50-BBCD959433F4}">
      <dgm:prSet/>
      <dgm:spPr/>
      <dgm:t>
        <a:bodyPr/>
        <a:lstStyle/>
        <a:p>
          <a:endParaRPr lang="en-US"/>
        </a:p>
      </dgm:t>
    </dgm:pt>
    <dgm:pt modelId="{4E7D5C96-9D01-4850-8861-ACDB410BC184}" type="pres">
      <dgm:prSet presAssocID="{9EFA24C2-1DDA-4090-8C80-1091F62D14BE}" presName="linear" presStyleCnt="0">
        <dgm:presLayoutVars>
          <dgm:animLvl val="lvl"/>
          <dgm:resizeHandles val="exact"/>
        </dgm:presLayoutVars>
      </dgm:prSet>
      <dgm:spPr/>
      <dgm:t>
        <a:bodyPr/>
        <a:lstStyle/>
        <a:p>
          <a:endParaRPr lang="en-US"/>
        </a:p>
      </dgm:t>
    </dgm:pt>
    <dgm:pt modelId="{55AD2248-A30C-42BF-A98E-AB6F7DFBB67B}" type="pres">
      <dgm:prSet presAssocID="{A3621F57-DF89-491F-AFD4-56125CE6F664}" presName="parentText" presStyleLbl="node1" presStyleIdx="0" presStyleCnt="3">
        <dgm:presLayoutVars>
          <dgm:chMax val="0"/>
          <dgm:bulletEnabled val="1"/>
        </dgm:presLayoutVars>
      </dgm:prSet>
      <dgm:spPr/>
      <dgm:t>
        <a:bodyPr/>
        <a:lstStyle/>
        <a:p>
          <a:endParaRPr lang="en-US"/>
        </a:p>
      </dgm:t>
    </dgm:pt>
    <dgm:pt modelId="{6B81B471-D867-4A1F-8ACB-5B1A90781307}" type="pres">
      <dgm:prSet presAssocID="{9C3C0299-5B1B-45E2-B14E-B1AB55CD9D14}" presName="spacer" presStyleCnt="0"/>
      <dgm:spPr/>
    </dgm:pt>
    <dgm:pt modelId="{EBC65AFE-6C25-4764-B122-5D4184971F42}" type="pres">
      <dgm:prSet presAssocID="{79CD1775-0A46-4120-9841-FB0497A0E0CA}" presName="parentText" presStyleLbl="node1" presStyleIdx="1" presStyleCnt="3">
        <dgm:presLayoutVars>
          <dgm:chMax val="0"/>
          <dgm:bulletEnabled val="1"/>
        </dgm:presLayoutVars>
      </dgm:prSet>
      <dgm:spPr/>
      <dgm:t>
        <a:bodyPr/>
        <a:lstStyle/>
        <a:p>
          <a:endParaRPr lang="en-US"/>
        </a:p>
      </dgm:t>
    </dgm:pt>
    <dgm:pt modelId="{6D7C8496-2EE9-4A8C-AA3B-33C8081D6BB5}" type="pres">
      <dgm:prSet presAssocID="{0AE81DD7-5792-491B-A533-22C9C544EDDF}" presName="spacer" presStyleCnt="0"/>
      <dgm:spPr/>
    </dgm:pt>
    <dgm:pt modelId="{DD608039-4359-4D7C-9109-BEA372297742}" type="pres">
      <dgm:prSet presAssocID="{0C78CA50-0814-45D1-AE64-B6FEDB289273}" presName="parentText" presStyleLbl="node1" presStyleIdx="2" presStyleCnt="3">
        <dgm:presLayoutVars>
          <dgm:chMax val="0"/>
          <dgm:bulletEnabled val="1"/>
        </dgm:presLayoutVars>
      </dgm:prSet>
      <dgm:spPr/>
      <dgm:t>
        <a:bodyPr/>
        <a:lstStyle/>
        <a:p>
          <a:endParaRPr lang="en-US"/>
        </a:p>
      </dgm:t>
    </dgm:pt>
  </dgm:ptLst>
  <dgm:cxnLst>
    <dgm:cxn modelId="{EF792540-B34E-444A-8F50-BBCD959433F4}" srcId="{9EFA24C2-1DDA-4090-8C80-1091F62D14BE}" destId="{0C78CA50-0814-45D1-AE64-B6FEDB289273}" srcOrd="2" destOrd="0" parTransId="{F1816ADE-9F6B-4E73-9ABE-BEC8A3E79C95}" sibTransId="{3C823116-530D-461E-94DD-8E80DC634D9E}"/>
    <dgm:cxn modelId="{8773CEF6-7CF0-426A-AFF5-AA92E2D2619D}" type="presOf" srcId="{A3621F57-DF89-491F-AFD4-56125CE6F664}" destId="{55AD2248-A30C-42BF-A98E-AB6F7DFBB67B}" srcOrd="0" destOrd="0" presId="urn:microsoft.com/office/officeart/2005/8/layout/vList2"/>
    <dgm:cxn modelId="{75657D72-B0E4-4FB4-9107-C78F12DF7A28}" type="presOf" srcId="{79CD1775-0A46-4120-9841-FB0497A0E0CA}" destId="{EBC65AFE-6C25-4764-B122-5D4184971F42}" srcOrd="0" destOrd="0" presId="urn:microsoft.com/office/officeart/2005/8/layout/vList2"/>
    <dgm:cxn modelId="{12F4107D-41B3-4688-8CC0-04CB9CBD065C}" type="presOf" srcId="{0C78CA50-0814-45D1-AE64-B6FEDB289273}" destId="{DD608039-4359-4D7C-9109-BEA372297742}" srcOrd="0" destOrd="0" presId="urn:microsoft.com/office/officeart/2005/8/layout/vList2"/>
    <dgm:cxn modelId="{31C3D2DE-0438-462A-9E67-E27A8070D541}" type="presOf" srcId="{9EFA24C2-1DDA-4090-8C80-1091F62D14BE}" destId="{4E7D5C96-9D01-4850-8861-ACDB410BC184}" srcOrd="0" destOrd="0" presId="urn:microsoft.com/office/officeart/2005/8/layout/vList2"/>
    <dgm:cxn modelId="{41E4DE79-06F3-403F-83A2-4BC909C16E9E}" srcId="{9EFA24C2-1DDA-4090-8C80-1091F62D14BE}" destId="{A3621F57-DF89-491F-AFD4-56125CE6F664}" srcOrd="0" destOrd="0" parTransId="{D8239A07-3BE5-4F62-9CF6-9CC70D4DBDEB}" sibTransId="{9C3C0299-5B1B-45E2-B14E-B1AB55CD9D14}"/>
    <dgm:cxn modelId="{38A4CA2D-BEDC-417E-86A8-E80159BE3BA9}" srcId="{9EFA24C2-1DDA-4090-8C80-1091F62D14BE}" destId="{79CD1775-0A46-4120-9841-FB0497A0E0CA}" srcOrd="1" destOrd="0" parTransId="{E82054C1-E96C-4901-8704-ABE736B02113}" sibTransId="{0AE81DD7-5792-491B-A533-22C9C544EDDF}"/>
    <dgm:cxn modelId="{C21C982E-F2BA-478A-937F-7238DBFEF43D}" type="presParOf" srcId="{4E7D5C96-9D01-4850-8861-ACDB410BC184}" destId="{55AD2248-A30C-42BF-A98E-AB6F7DFBB67B}" srcOrd="0" destOrd="0" presId="urn:microsoft.com/office/officeart/2005/8/layout/vList2"/>
    <dgm:cxn modelId="{630D0145-FB02-4207-93EB-6E777A7FCA89}" type="presParOf" srcId="{4E7D5C96-9D01-4850-8861-ACDB410BC184}" destId="{6B81B471-D867-4A1F-8ACB-5B1A90781307}" srcOrd="1" destOrd="0" presId="urn:microsoft.com/office/officeart/2005/8/layout/vList2"/>
    <dgm:cxn modelId="{C18DFE41-77C0-4307-9FBA-BD06CD64BF03}" type="presParOf" srcId="{4E7D5C96-9D01-4850-8861-ACDB410BC184}" destId="{EBC65AFE-6C25-4764-B122-5D4184971F42}" srcOrd="2" destOrd="0" presId="urn:microsoft.com/office/officeart/2005/8/layout/vList2"/>
    <dgm:cxn modelId="{3C8C05E2-BE12-4B22-87C1-89FE79AFD828}" type="presParOf" srcId="{4E7D5C96-9D01-4850-8861-ACDB410BC184}" destId="{6D7C8496-2EE9-4A8C-AA3B-33C8081D6BB5}" srcOrd="3" destOrd="0" presId="urn:microsoft.com/office/officeart/2005/8/layout/vList2"/>
    <dgm:cxn modelId="{7B79AE56-C92D-4684-AE11-8EB448CE4CA7}" type="presParOf" srcId="{4E7D5C96-9D01-4850-8861-ACDB410BC184}" destId="{DD608039-4359-4D7C-9109-BEA372297742}"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DCC41F7-A97D-451C-9041-6DE09A602EA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7313FEF-5D33-436E-AF78-D6A308A4A4DE}">
      <dgm:prSet/>
      <dgm:spPr/>
      <dgm:t>
        <a:bodyPr/>
        <a:lstStyle/>
        <a:p>
          <a:r>
            <a:rPr lang="en-US" dirty="0"/>
            <a:t>Mach-E is cheaper for upfit due to components not available for the vehicle</a:t>
          </a:r>
        </a:p>
      </dgm:t>
    </dgm:pt>
    <dgm:pt modelId="{7E615424-8DC4-4D9B-8C99-966321D8250B}" type="parTrans" cxnId="{5F9F2364-B428-407E-A910-34DD6641BA60}">
      <dgm:prSet/>
      <dgm:spPr/>
      <dgm:t>
        <a:bodyPr/>
        <a:lstStyle/>
        <a:p>
          <a:endParaRPr lang="en-US"/>
        </a:p>
      </dgm:t>
    </dgm:pt>
    <dgm:pt modelId="{0838CABA-6704-4701-BC9D-EE6889841333}" type="sibTrans" cxnId="{5F9F2364-B428-407E-A910-34DD6641BA60}">
      <dgm:prSet/>
      <dgm:spPr/>
      <dgm:t>
        <a:bodyPr/>
        <a:lstStyle/>
        <a:p>
          <a:endParaRPr lang="en-US"/>
        </a:p>
      </dgm:t>
    </dgm:pt>
    <dgm:pt modelId="{8F5FCAF2-1801-4D48-BD43-608506841276}" type="pres">
      <dgm:prSet presAssocID="{3DCC41F7-A97D-451C-9041-6DE09A602EA2}" presName="linear" presStyleCnt="0">
        <dgm:presLayoutVars>
          <dgm:animLvl val="lvl"/>
          <dgm:resizeHandles val="exact"/>
        </dgm:presLayoutVars>
      </dgm:prSet>
      <dgm:spPr/>
      <dgm:t>
        <a:bodyPr/>
        <a:lstStyle/>
        <a:p>
          <a:endParaRPr lang="en-US"/>
        </a:p>
      </dgm:t>
    </dgm:pt>
    <dgm:pt modelId="{B6C90DE7-0AEA-4B42-9FF9-A2EA798C983F}" type="pres">
      <dgm:prSet presAssocID="{37313FEF-5D33-436E-AF78-D6A308A4A4DE}" presName="parentText" presStyleLbl="node1" presStyleIdx="0" presStyleCnt="1">
        <dgm:presLayoutVars>
          <dgm:chMax val="0"/>
          <dgm:bulletEnabled val="1"/>
        </dgm:presLayoutVars>
      </dgm:prSet>
      <dgm:spPr/>
      <dgm:t>
        <a:bodyPr/>
        <a:lstStyle/>
        <a:p>
          <a:endParaRPr lang="en-US"/>
        </a:p>
      </dgm:t>
    </dgm:pt>
  </dgm:ptLst>
  <dgm:cxnLst>
    <dgm:cxn modelId="{5F9F2364-B428-407E-A910-34DD6641BA60}" srcId="{3DCC41F7-A97D-451C-9041-6DE09A602EA2}" destId="{37313FEF-5D33-436E-AF78-D6A308A4A4DE}" srcOrd="0" destOrd="0" parTransId="{7E615424-8DC4-4D9B-8C99-966321D8250B}" sibTransId="{0838CABA-6704-4701-BC9D-EE6889841333}"/>
    <dgm:cxn modelId="{97DD8617-F8AC-4F52-8BAF-93A9CF6B04B3}" type="presOf" srcId="{3DCC41F7-A97D-451C-9041-6DE09A602EA2}" destId="{8F5FCAF2-1801-4D48-BD43-608506841276}" srcOrd="0" destOrd="0" presId="urn:microsoft.com/office/officeart/2005/8/layout/vList2"/>
    <dgm:cxn modelId="{8EC56EC0-41A7-461F-9EDE-1EE0A14B70DC}" type="presOf" srcId="{37313FEF-5D33-436E-AF78-D6A308A4A4DE}" destId="{B6C90DE7-0AEA-4B42-9FF9-A2EA798C983F}" srcOrd="0" destOrd="0" presId="urn:microsoft.com/office/officeart/2005/8/layout/vList2"/>
    <dgm:cxn modelId="{6EB2DE11-78F9-485C-935B-7BFC6A1D4DF3}" type="presParOf" srcId="{8F5FCAF2-1801-4D48-BD43-608506841276}" destId="{B6C90DE7-0AEA-4B42-9FF9-A2EA798C983F}"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DEEC1DB-AF16-41A8-BD11-0CBD48E516A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AA650B9-DFBF-4FF2-8F6C-D1743591291A}">
      <dgm:prSet/>
      <dgm:spPr/>
      <dgm:t>
        <a:bodyPr/>
        <a:lstStyle/>
        <a:p>
          <a:r>
            <a:rPr lang="en-US" dirty="0"/>
            <a:t>Cheaper long-term costs</a:t>
          </a:r>
        </a:p>
      </dgm:t>
    </dgm:pt>
    <dgm:pt modelId="{EE390A58-F742-46B7-9630-48F06057F6D4}" type="parTrans" cxnId="{4C0DF2CD-B33F-4AAB-AD3E-6C9365981D4E}">
      <dgm:prSet/>
      <dgm:spPr/>
      <dgm:t>
        <a:bodyPr/>
        <a:lstStyle/>
        <a:p>
          <a:endParaRPr lang="en-US"/>
        </a:p>
      </dgm:t>
    </dgm:pt>
    <dgm:pt modelId="{0548992E-CCE1-425F-BA55-9575EE68B0F8}" type="sibTrans" cxnId="{4C0DF2CD-B33F-4AAB-AD3E-6C9365981D4E}">
      <dgm:prSet/>
      <dgm:spPr/>
      <dgm:t>
        <a:bodyPr/>
        <a:lstStyle/>
        <a:p>
          <a:endParaRPr lang="en-US"/>
        </a:p>
      </dgm:t>
    </dgm:pt>
    <dgm:pt modelId="{D1368693-9321-4D97-832E-B1178AC0EE98}">
      <dgm:prSet/>
      <dgm:spPr/>
      <dgm:t>
        <a:bodyPr/>
        <a:lstStyle/>
        <a:p>
          <a:r>
            <a:rPr lang="en-US" dirty="0"/>
            <a:t>Cost per mile is less</a:t>
          </a:r>
        </a:p>
      </dgm:t>
    </dgm:pt>
    <dgm:pt modelId="{CACD6D22-9AD9-4882-A56C-31786ECC20D9}" type="parTrans" cxnId="{661FD6B0-2128-4281-B51E-C72AE3A465FF}">
      <dgm:prSet/>
      <dgm:spPr/>
      <dgm:t>
        <a:bodyPr/>
        <a:lstStyle/>
        <a:p>
          <a:endParaRPr lang="en-US"/>
        </a:p>
      </dgm:t>
    </dgm:pt>
    <dgm:pt modelId="{2F98821D-4464-4442-95A1-A9365690973A}" type="sibTrans" cxnId="{661FD6B0-2128-4281-B51E-C72AE3A465FF}">
      <dgm:prSet/>
      <dgm:spPr/>
      <dgm:t>
        <a:bodyPr/>
        <a:lstStyle/>
        <a:p>
          <a:endParaRPr lang="en-US"/>
        </a:p>
      </dgm:t>
    </dgm:pt>
    <dgm:pt modelId="{15AF1CF3-0F48-45F7-918D-30C84118103D}">
      <dgm:prSet/>
      <dgm:spPr/>
      <dgm:t>
        <a:bodyPr/>
        <a:lstStyle/>
        <a:p>
          <a:r>
            <a:rPr lang="en-US" dirty="0"/>
            <a:t>Maintenance costs are lower</a:t>
          </a:r>
        </a:p>
      </dgm:t>
    </dgm:pt>
    <dgm:pt modelId="{9D7FDF30-BE1F-4A0B-A981-78856E73BF01}" type="parTrans" cxnId="{A3A58B5E-8F9F-4FF4-A97D-0D1329438C76}">
      <dgm:prSet/>
      <dgm:spPr/>
      <dgm:t>
        <a:bodyPr/>
        <a:lstStyle/>
        <a:p>
          <a:endParaRPr lang="en-US"/>
        </a:p>
      </dgm:t>
    </dgm:pt>
    <dgm:pt modelId="{7042EFC1-7AA4-4C7E-A4A5-A69E2F4CF97D}" type="sibTrans" cxnId="{A3A58B5E-8F9F-4FF4-A97D-0D1329438C76}">
      <dgm:prSet/>
      <dgm:spPr/>
      <dgm:t>
        <a:bodyPr/>
        <a:lstStyle/>
        <a:p>
          <a:endParaRPr lang="en-US"/>
        </a:p>
      </dgm:t>
    </dgm:pt>
    <dgm:pt modelId="{A46E1000-D38D-4B85-8C7F-CB292DDAFD3F}">
      <dgm:prSet/>
      <dgm:spPr/>
      <dgm:t>
        <a:bodyPr/>
        <a:lstStyle/>
        <a:p>
          <a:r>
            <a:rPr lang="en-US" i="1" dirty="0"/>
            <a:t>No oil changes, less moving engine parts</a:t>
          </a:r>
          <a:endParaRPr lang="en-US" dirty="0"/>
        </a:p>
      </dgm:t>
    </dgm:pt>
    <dgm:pt modelId="{186ED42C-E137-4FC5-ACD1-10CA98EAA881}" type="parTrans" cxnId="{61A80C71-DF85-47C3-A0BD-6481D8ADA7EC}">
      <dgm:prSet/>
      <dgm:spPr/>
      <dgm:t>
        <a:bodyPr/>
        <a:lstStyle/>
        <a:p>
          <a:endParaRPr lang="en-US"/>
        </a:p>
      </dgm:t>
    </dgm:pt>
    <dgm:pt modelId="{5AAD2BB0-50C2-46F5-AD11-AC29713B048F}" type="sibTrans" cxnId="{61A80C71-DF85-47C3-A0BD-6481D8ADA7EC}">
      <dgm:prSet/>
      <dgm:spPr/>
      <dgm:t>
        <a:bodyPr/>
        <a:lstStyle/>
        <a:p>
          <a:endParaRPr lang="en-US"/>
        </a:p>
      </dgm:t>
    </dgm:pt>
    <dgm:pt modelId="{CE17D01B-2789-455C-B139-7D6A1BD2BEAD}">
      <dgm:prSet/>
      <dgm:spPr/>
      <dgm:t>
        <a:bodyPr/>
        <a:lstStyle/>
        <a:p>
          <a:r>
            <a:rPr lang="en-US" dirty="0"/>
            <a:t>No emission from the vehicle to operate</a:t>
          </a:r>
        </a:p>
      </dgm:t>
    </dgm:pt>
    <dgm:pt modelId="{13739109-F4ED-4496-8D03-B9E7FB6AA86D}" type="parTrans" cxnId="{23397909-1439-4C00-BBF6-69FD2D9CE84E}">
      <dgm:prSet/>
      <dgm:spPr/>
      <dgm:t>
        <a:bodyPr/>
        <a:lstStyle/>
        <a:p>
          <a:endParaRPr lang="en-US"/>
        </a:p>
      </dgm:t>
    </dgm:pt>
    <dgm:pt modelId="{A0B2783D-0A69-44F5-A35C-70ED5F62A086}" type="sibTrans" cxnId="{23397909-1439-4C00-BBF6-69FD2D9CE84E}">
      <dgm:prSet/>
      <dgm:spPr/>
      <dgm:t>
        <a:bodyPr/>
        <a:lstStyle/>
        <a:p>
          <a:endParaRPr lang="en-US"/>
        </a:p>
      </dgm:t>
    </dgm:pt>
    <dgm:pt modelId="{E8C0FA76-8A7D-40F1-AE57-FA32A2273B38}" type="pres">
      <dgm:prSet presAssocID="{0DEEC1DB-AF16-41A8-BD11-0CBD48E516A3}" presName="linear" presStyleCnt="0">
        <dgm:presLayoutVars>
          <dgm:animLvl val="lvl"/>
          <dgm:resizeHandles val="exact"/>
        </dgm:presLayoutVars>
      </dgm:prSet>
      <dgm:spPr/>
      <dgm:t>
        <a:bodyPr/>
        <a:lstStyle/>
        <a:p>
          <a:endParaRPr lang="en-US"/>
        </a:p>
      </dgm:t>
    </dgm:pt>
    <dgm:pt modelId="{B408858A-873E-4B2A-9CCF-47DDCA09153F}" type="pres">
      <dgm:prSet presAssocID="{FAA650B9-DFBF-4FF2-8F6C-D1743591291A}" presName="parentText" presStyleLbl="node1" presStyleIdx="0" presStyleCnt="4">
        <dgm:presLayoutVars>
          <dgm:chMax val="0"/>
          <dgm:bulletEnabled val="1"/>
        </dgm:presLayoutVars>
      </dgm:prSet>
      <dgm:spPr/>
      <dgm:t>
        <a:bodyPr/>
        <a:lstStyle/>
        <a:p>
          <a:endParaRPr lang="en-US"/>
        </a:p>
      </dgm:t>
    </dgm:pt>
    <dgm:pt modelId="{B4F1A91A-65CD-4E87-AF69-B989F15024BE}" type="pres">
      <dgm:prSet presAssocID="{0548992E-CCE1-425F-BA55-9575EE68B0F8}" presName="spacer" presStyleCnt="0"/>
      <dgm:spPr/>
    </dgm:pt>
    <dgm:pt modelId="{B057C14E-5DF3-41D5-97A1-1FD3C991D263}" type="pres">
      <dgm:prSet presAssocID="{D1368693-9321-4D97-832E-B1178AC0EE98}" presName="parentText" presStyleLbl="node1" presStyleIdx="1" presStyleCnt="4">
        <dgm:presLayoutVars>
          <dgm:chMax val="0"/>
          <dgm:bulletEnabled val="1"/>
        </dgm:presLayoutVars>
      </dgm:prSet>
      <dgm:spPr/>
      <dgm:t>
        <a:bodyPr/>
        <a:lstStyle/>
        <a:p>
          <a:endParaRPr lang="en-US"/>
        </a:p>
      </dgm:t>
    </dgm:pt>
    <dgm:pt modelId="{B4F14AFE-0F09-4098-A571-674663FBC86A}" type="pres">
      <dgm:prSet presAssocID="{2F98821D-4464-4442-95A1-A9365690973A}" presName="spacer" presStyleCnt="0"/>
      <dgm:spPr/>
    </dgm:pt>
    <dgm:pt modelId="{C6EA0EFB-C9DB-41FC-A044-506D26A96F18}" type="pres">
      <dgm:prSet presAssocID="{15AF1CF3-0F48-45F7-918D-30C84118103D}" presName="parentText" presStyleLbl="node1" presStyleIdx="2" presStyleCnt="4">
        <dgm:presLayoutVars>
          <dgm:chMax val="0"/>
          <dgm:bulletEnabled val="1"/>
        </dgm:presLayoutVars>
      </dgm:prSet>
      <dgm:spPr/>
      <dgm:t>
        <a:bodyPr/>
        <a:lstStyle/>
        <a:p>
          <a:endParaRPr lang="en-US"/>
        </a:p>
      </dgm:t>
    </dgm:pt>
    <dgm:pt modelId="{490FAE3D-9D92-4AE7-A62C-FE00104A184E}" type="pres">
      <dgm:prSet presAssocID="{15AF1CF3-0F48-45F7-918D-30C84118103D}" presName="childText" presStyleLbl="revTx" presStyleIdx="0" presStyleCnt="1">
        <dgm:presLayoutVars>
          <dgm:bulletEnabled val="1"/>
        </dgm:presLayoutVars>
      </dgm:prSet>
      <dgm:spPr/>
      <dgm:t>
        <a:bodyPr/>
        <a:lstStyle/>
        <a:p>
          <a:endParaRPr lang="en-US"/>
        </a:p>
      </dgm:t>
    </dgm:pt>
    <dgm:pt modelId="{EA291C71-F450-4EFA-B6B5-08359F1E21D2}" type="pres">
      <dgm:prSet presAssocID="{CE17D01B-2789-455C-B139-7D6A1BD2BEAD}" presName="parentText" presStyleLbl="node1" presStyleIdx="3" presStyleCnt="4">
        <dgm:presLayoutVars>
          <dgm:chMax val="0"/>
          <dgm:bulletEnabled val="1"/>
        </dgm:presLayoutVars>
      </dgm:prSet>
      <dgm:spPr/>
      <dgm:t>
        <a:bodyPr/>
        <a:lstStyle/>
        <a:p>
          <a:endParaRPr lang="en-US"/>
        </a:p>
      </dgm:t>
    </dgm:pt>
  </dgm:ptLst>
  <dgm:cxnLst>
    <dgm:cxn modelId="{661FD6B0-2128-4281-B51E-C72AE3A465FF}" srcId="{0DEEC1DB-AF16-41A8-BD11-0CBD48E516A3}" destId="{D1368693-9321-4D97-832E-B1178AC0EE98}" srcOrd="1" destOrd="0" parTransId="{CACD6D22-9AD9-4882-A56C-31786ECC20D9}" sibTransId="{2F98821D-4464-4442-95A1-A9365690973A}"/>
    <dgm:cxn modelId="{87D0A6CF-D0F0-4AAA-8F55-AF2988B90239}" type="presOf" srcId="{A46E1000-D38D-4B85-8C7F-CB292DDAFD3F}" destId="{490FAE3D-9D92-4AE7-A62C-FE00104A184E}" srcOrd="0" destOrd="0" presId="urn:microsoft.com/office/officeart/2005/8/layout/vList2"/>
    <dgm:cxn modelId="{23397909-1439-4C00-BBF6-69FD2D9CE84E}" srcId="{0DEEC1DB-AF16-41A8-BD11-0CBD48E516A3}" destId="{CE17D01B-2789-455C-B139-7D6A1BD2BEAD}" srcOrd="3" destOrd="0" parTransId="{13739109-F4ED-4496-8D03-B9E7FB6AA86D}" sibTransId="{A0B2783D-0A69-44F5-A35C-70ED5F62A086}"/>
    <dgm:cxn modelId="{CFE90FD6-1F1E-4E3D-B6A6-169CA1B6392A}" type="presOf" srcId="{0DEEC1DB-AF16-41A8-BD11-0CBD48E516A3}" destId="{E8C0FA76-8A7D-40F1-AE57-FA32A2273B38}" srcOrd="0" destOrd="0" presId="urn:microsoft.com/office/officeart/2005/8/layout/vList2"/>
    <dgm:cxn modelId="{44784A6C-BCC5-45E5-A03E-73D322ACF42D}" type="presOf" srcId="{FAA650B9-DFBF-4FF2-8F6C-D1743591291A}" destId="{B408858A-873E-4B2A-9CCF-47DDCA09153F}" srcOrd="0" destOrd="0" presId="urn:microsoft.com/office/officeart/2005/8/layout/vList2"/>
    <dgm:cxn modelId="{4C0DF2CD-B33F-4AAB-AD3E-6C9365981D4E}" srcId="{0DEEC1DB-AF16-41A8-BD11-0CBD48E516A3}" destId="{FAA650B9-DFBF-4FF2-8F6C-D1743591291A}" srcOrd="0" destOrd="0" parTransId="{EE390A58-F742-46B7-9630-48F06057F6D4}" sibTransId="{0548992E-CCE1-425F-BA55-9575EE68B0F8}"/>
    <dgm:cxn modelId="{95CF8D47-5A8C-4376-ABFE-A9FE553508E5}" type="presOf" srcId="{15AF1CF3-0F48-45F7-918D-30C84118103D}" destId="{C6EA0EFB-C9DB-41FC-A044-506D26A96F18}" srcOrd="0" destOrd="0" presId="urn:microsoft.com/office/officeart/2005/8/layout/vList2"/>
    <dgm:cxn modelId="{61A80C71-DF85-47C3-A0BD-6481D8ADA7EC}" srcId="{15AF1CF3-0F48-45F7-918D-30C84118103D}" destId="{A46E1000-D38D-4B85-8C7F-CB292DDAFD3F}" srcOrd="0" destOrd="0" parTransId="{186ED42C-E137-4FC5-ACD1-10CA98EAA881}" sibTransId="{5AAD2BB0-50C2-46F5-AD11-AC29713B048F}"/>
    <dgm:cxn modelId="{3C8AA29A-41C7-482E-A817-81270678F0B4}" type="presOf" srcId="{CE17D01B-2789-455C-B139-7D6A1BD2BEAD}" destId="{EA291C71-F450-4EFA-B6B5-08359F1E21D2}" srcOrd="0" destOrd="0" presId="urn:microsoft.com/office/officeart/2005/8/layout/vList2"/>
    <dgm:cxn modelId="{A3A58B5E-8F9F-4FF4-A97D-0D1329438C76}" srcId="{0DEEC1DB-AF16-41A8-BD11-0CBD48E516A3}" destId="{15AF1CF3-0F48-45F7-918D-30C84118103D}" srcOrd="2" destOrd="0" parTransId="{9D7FDF30-BE1F-4A0B-A981-78856E73BF01}" sibTransId="{7042EFC1-7AA4-4C7E-A4A5-A69E2F4CF97D}"/>
    <dgm:cxn modelId="{F2A3CB33-FFB0-4367-B845-DD5796D75E4E}" type="presOf" srcId="{D1368693-9321-4D97-832E-B1178AC0EE98}" destId="{B057C14E-5DF3-41D5-97A1-1FD3C991D263}" srcOrd="0" destOrd="0" presId="urn:microsoft.com/office/officeart/2005/8/layout/vList2"/>
    <dgm:cxn modelId="{A0116DD2-DD78-48B4-BCB1-D2F8D95F788B}" type="presParOf" srcId="{E8C0FA76-8A7D-40F1-AE57-FA32A2273B38}" destId="{B408858A-873E-4B2A-9CCF-47DDCA09153F}" srcOrd="0" destOrd="0" presId="urn:microsoft.com/office/officeart/2005/8/layout/vList2"/>
    <dgm:cxn modelId="{E3F12C36-FF73-4322-8D9E-2758834C7494}" type="presParOf" srcId="{E8C0FA76-8A7D-40F1-AE57-FA32A2273B38}" destId="{B4F1A91A-65CD-4E87-AF69-B989F15024BE}" srcOrd="1" destOrd="0" presId="urn:microsoft.com/office/officeart/2005/8/layout/vList2"/>
    <dgm:cxn modelId="{54DE3646-5D62-4590-9F05-F517209DD711}" type="presParOf" srcId="{E8C0FA76-8A7D-40F1-AE57-FA32A2273B38}" destId="{B057C14E-5DF3-41D5-97A1-1FD3C991D263}" srcOrd="2" destOrd="0" presId="urn:microsoft.com/office/officeart/2005/8/layout/vList2"/>
    <dgm:cxn modelId="{3D861001-1631-409E-9567-021C8405E3FC}" type="presParOf" srcId="{E8C0FA76-8A7D-40F1-AE57-FA32A2273B38}" destId="{B4F14AFE-0F09-4098-A571-674663FBC86A}" srcOrd="3" destOrd="0" presId="urn:microsoft.com/office/officeart/2005/8/layout/vList2"/>
    <dgm:cxn modelId="{BBB99107-614F-4346-BBBC-6312820B03E5}" type="presParOf" srcId="{E8C0FA76-8A7D-40F1-AE57-FA32A2273B38}" destId="{C6EA0EFB-C9DB-41FC-A044-506D26A96F18}" srcOrd="4" destOrd="0" presId="urn:microsoft.com/office/officeart/2005/8/layout/vList2"/>
    <dgm:cxn modelId="{1E85736F-A430-4282-9EE8-0284340E9D9C}" type="presParOf" srcId="{E8C0FA76-8A7D-40F1-AE57-FA32A2273B38}" destId="{490FAE3D-9D92-4AE7-A62C-FE00104A184E}" srcOrd="5" destOrd="0" presId="urn:microsoft.com/office/officeart/2005/8/layout/vList2"/>
    <dgm:cxn modelId="{F10DAA8F-5CFE-4B3A-B557-151596ACB712}" type="presParOf" srcId="{E8C0FA76-8A7D-40F1-AE57-FA32A2273B38}" destId="{EA291C71-F450-4EFA-B6B5-08359F1E21D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A4E65E1-81B0-466C-B2C6-921F60C09D9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57833F8-73B7-4D9E-A822-F3AEB9823A87}">
      <dgm:prSet/>
      <dgm:spPr/>
      <dgm:t>
        <a:bodyPr/>
        <a:lstStyle/>
        <a:p>
          <a:r>
            <a:rPr lang="en-US"/>
            <a:t>Cheaper up-front costs</a:t>
          </a:r>
        </a:p>
      </dgm:t>
    </dgm:pt>
    <dgm:pt modelId="{44CE3DA6-18B6-4E9C-BEE2-8364A065D527}" type="parTrans" cxnId="{953A406A-0928-4F0E-A323-7D810317D87F}">
      <dgm:prSet/>
      <dgm:spPr/>
      <dgm:t>
        <a:bodyPr/>
        <a:lstStyle/>
        <a:p>
          <a:endParaRPr lang="en-US"/>
        </a:p>
      </dgm:t>
    </dgm:pt>
    <dgm:pt modelId="{D10E8641-3F84-4D7F-8CB9-2305B7C1EE91}" type="sibTrans" cxnId="{953A406A-0928-4F0E-A323-7D810317D87F}">
      <dgm:prSet/>
      <dgm:spPr/>
      <dgm:t>
        <a:bodyPr/>
        <a:lstStyle/>
        <a:p>
          <a:endParaRPr lang="en-US"/>
        </a:p>
      </dgm:t>
    </dgm:pt>
    <dgm:pt modelId="{400DFCC9-42E9-40E6-AACE-70589E623920}">
      <dgm:prSet/>
      <dgm:spPr/>
      <dgm:t>
        <a:bodyPr/>
        <a:lstStyle/>
        <a:p>
          <a:r>
            <a:rPr lang="en-US"/>
            <a:t>Familiarity</a:t>
          </a:r>
        </a:p>
      </dgm:t>
    </dgm:pt>
    <dgm:pt modelId="{12E1B0F5-2911-40D6-B397-D80F1077D5B2}" type="parTrans" cxnId="{A6003826-9BC4-44DF-B5E4-62E92C407A57}">
      <dgm:prSet/>
      <dgm:spPr/>
      <dgm:t>
        <a:bodyPr/>
        <a:lstStyle/>
        <a:p>
          <a:endParaRPr lang="en-US"/>
        </a:p>
      </dgm:t>
    </dgm:pt>
    <dgm:pt modelId="{9B69C6A6-77AD-43EA-A96E-7ED18AD0CFD8}" type="sibTrans" cxnId="{A6003826-9BC4-44DF-B5E4-62E92C407A57}">
      <dgm:prSet/>
      <dgm:spPr/>
      <dgm:t>
        <a:bodyPr/>
        <a:lstStyle/>
        <a:p>
          <a:endParaRPr lang="en-US"/>
        </a:p>
      </dgm:t>
    </dgm:pt>
    <dgm:pt modelId="{2BFF731C-EE29-4B96-BE7D-810939AC9664}">
      <dgm:prSet/>
      <dgm:spPr/>
      <dgm:t>
        <a:bodyPr/>
        <a:lstStyle/>
        <a:p>
          <a:r>
            <a:rPr lang="en-US"/>
            <a:t>No range anxiety</a:t>
          </a:r>
        </a:p>
      </dgm:t>
    </dgm:pt>
    <dgm:pt modelId="{715CDF4B-99D3-4C66-AEF2-AACCA8AE8922}" type="parTrans" cxnId="{56404986-FACC-4855-BEE4-1F891C013C15}">
      <dgm:prSet/>
      <dgm:spPr/>
      <dgm:t>
        <a:bodyPr/>
        <a:lstStyle/>
        <a:p>
          <a:endParaRPr lang="en-US"/>
        </a:p>
      </dgm:t>
    </dgm:pt>
    <dgm:pt modelId="{B7B89DC1-FAA6-4BA2-9637-61DF1516F3F4}" type="sibTrans" cxnId="{56404986-FACC-4855-BEE4-1F891C013C15}">
      <dgm:prSet/>
      <dgm:spPr/>
      <dgm:t>
        <a:bodyPr/>
        <a:lstStyle/>
        <a:p>
          <a:endParaRPr lang="en-US"/>
        </a:p>
      </dgm:t>
    </dgm:pt>
    <dgm:pt modelId="{9F0B478E-943B-4D0B-9898-93FAF6207A81}" type="pres">
      <dgm:prSet presAssocID="{4A4E65E1-81B0-466C-B2C6-921F60C09D93}" presName="linear" presStyleCnt="0">
        <dgm:presLayoutVars>
          <dgm:animLvl val="lvl"/>
          <dgm:resizeHandles val="exact"/>
        </dgm:presLayoutVars>
      </dgm:prSet>
      <dgm:spPr/>
      <dgm:t>
        <a:bodyPr/>
        <a:lstStyle/>
        <a:p>
          <a:endParaRPr lang="en-US"/>
        </a:p>
      </dgm:t>
    </dgm:pt>
    <dgm:pt modelId="{CBC7B7F6-CBF5-4DF0-8C41-F1EF62E03EC4}" type="pres">
      <dgm:prSet presAssocID="{157833F8-73B7-4D9E-A822-F3AEB9823A87}" presName="parentText" presStyleLbl="node1" presStyleIdx="0" presStyleCnt="3">
        <dgm:presLayoutVars>
          <dgm:chMax val="0"/>
          <dgm:bulletEnabled val="1"/>
        </dgm:presLayoutVars>
      </dgm:prSet>
      <dgm:spPr/>
      <dgm:t>
        <a:bodyPr/>
        <a:lstStyle/>
        <a:p>
          <a:endParaRPr lang="en-US"/>
        </a:p>
      </dgm:t>
    </dgm:pt>
    <dgm:pt modelId="{5C3BCF9A-C24A-4542-B4CC-7A3DB2D0D902}" type="pres">
      <dgm:prSet presAssocID="{D10E8641-3F84-4D7F-8CB9-2305B7C1EE91}" presName="spacer" presStyleCnt="0"/>
      <dgm:spPr/>
    </dgm:pt>
    <dgm:pt modelId="{E81998F8-ED07-4B93-96BA-9AB4D565AE37}" type="pres">
      <dgm:prSet presAssocID="{400DFCC9-42E9-40E6-AACE-70589E623920}" presName="parentText" presStyleLbl="node1" presStyleIdx="1" presStyleCnt="3">
        <dgm:presLayoutVars>
          <dgm:chMax val="0"/>
          <dgm:bulletEnabled val="1"/>
        </dgm:presLayoutVars>
      </dgm:prSet>
      <dgm:spPr/>
      <dgm:t>
        <a:bodyPr/>
        <a:lstStyle/>
        <a:p>
          <a:endParaRPr lang="en-US"/>
        </a:p>
      </dgm:t>
    </dgm:pt>
    <dgm:pt modelId="{BAA8DC32-8059-4006-832B-BD8A184C1D19}" type="pres">
      <dgm:prSet presAssocID="{9B69C6A6-77AD-43EA-A96E-7ED18AD0CFD8}" presName="spacer" presStyleCnt="0"/>
      <dgm:spPr/>
    </dgm:pt>
    <dgm:pt modelId="{9FC98B3F-1A82-4669-BDEE-F085CB597A97}" type="pres">
      <dgm:prSet presAssocID="{2BFF731C-EE29-4B96-BE7D-810939AC9664}" presName="parentText" presStyleLbl="node1" presStyleIdx="2" presStyleCnt="3">
        <dgm:presLayoutVars>
          <dgm:chMax val="0"/>
          <dgm:bulletEnabled val="1"/>
        </dgm:presLayoutVars>
      </dgm:prSet>
      <dgm:spPr/>
      <dgm:t>
        <a:bodyPr/>
        <a:lstStyle/>
        <a:p>
          <a:endParaRPr lang="en-US"/>
        </a:p>
      </dgm:t>
    </dgm:pt>
  </dgm:ptLst>
  <dgm:cxnLst>
    <dgm:cxn modelId="{A6003826-9BC4-44DF-B5E4-62E92C407A57}" srcId="{4A4E65E1-81B0-466C-B2C6-921F60C09D93}" destId="{400DFCC9-42E9-40E6-AACE-70589E623920}" srcOrd="1" destOrd="0" parTransId="{12E1B0F5-2911-40D6-B397-D80F1077D5B2}" sibTransId="{9B69C6A6-77AD-43EA-A96E-7ED18AD0CFD8}"/>
    <dgm:cxn modelId="{1BB39EF5-9570-41DF-B9C4-53C380898651}" type="presOf" srcId="{2BFF731C-EE29-4B96-BE7D-810939AC9664}" destId="{9FC98B3F-1A82-4669-BDEE-F085CB597A97}" srcOrd="0" destOrd="0" presId="urn:microsoft.com/office/officeart/2005/8/layout/vList2"/>
    <dgm:cxn modelId="{953A406A-0928-4F0E-A323-7D810317D87F}" srcId="{4A4E65E1-81B0-466C-B2C6-921F60C09D93}" destId="{157833F8-73B7-4D9E-A822-F3AEB9823A87}" srcOrd="0" destOrd="0" parTransId="{44CE3DA6-18B6-4E9C-BEE2-8364A065D527}" sibTransId="{D10E8641-3F84-4D7F-8CB9-2305B7C1EE91}"/>
    <dgm:cxn modelId="{7A8307C0-E662-4973-B74E-6CE8565B86C2}" type="presOf" srcId="{400DFCC9-42E9-40E6-AACE-70589E623920}" destId="{E81998F8-ED07-4B93-96BA-9AB4D565AE37}" srcOrd="0" destOrd="0" presId="urn:microsoft.com/office/officeart/2005/8/layout/vList2"/>
    <dgm:cxn modelId="{56404986-FACC-4855-BEE4-1F891C013C15}" srcId="{4A4E65E1-81B0-466C-B2C6-921F60C09D93}" destId="{2BFF731C-EE29-4B96-BE7D-810939AC9664}" srcOrd="2" destOrd="0" parTransId="{715CDF4B-99D3-4C66-AEF2-AACCA8AE8922}" sibTransId="{B7B89DC1-FAA6-4BA2-9637-61DF1516F3F4}"/>
    <dgm:cxn modelId="{86E2F862-9E25-47C3-BC9D-069C11956F78}" type="presOf" srcId="{157833F8-73B7-4D9E-A822-F3AEB9823A87}" destId="{CBC7B7F6-CBF5-4DF0-8C41-F1EF62E03EC4}" srcOrd="0" destOrd="0" presId="urn:microsoft.com/office/officeart/2005/8/layout/vList2"/>
    <dgm:cxn modelId="{A75F4619-8D45-489C-BC13-31E0CCD496FC}" type="presOf" srcId="{4A4E65E1-81B0-466C-B2C6-921F60C09D93}" destId="{9F0B478E-943B-4D0B-9898-93FAF6207A81}" srcOrd="0" destOrd="0" presId="urn:microsoft.com/office/officeart/2005/8/layout/vList2"/>
    <dgm:cxn modelId="{EB1F72EA-E788-4C88-B572-390741D1AB88}" type="presParOf" srcId="{9F0B478E-943B-4D0B-9898-93FAF6207A81}" destId="{CBC7B7F6-CBF5-4DF0-8C41-F1EF62E03EC4}" srcOrd="0" destOrd="0" presId="urn:microsoft.com/office/officeart/2005/8/layout/vList2"/>
    <dgm:cxn modelId="{51C5503F-88E9-4BF9-A7A3-74691DDA0874}" type="presParOf" srcId="{9F0B478E-943B-4D0B-9898-93FAF6207A81}" destId="{5C3BCF9A-C24A-4542-B4CC-7A3DB2D0D902}" srcOrd="1" destOrd="0" presId="urn:microsoft.com/office/officeart/2005/8/layout/vList2"/>
    <dgm:cxn modelId="{3AAC23B2-7658-4972-BFB8-20C3F17BC145}" type="presParOf" srcId="{9F0B478E-943B-4D0B-9898-93FAF6207A81}" destId="{E81998F8-ED07-4B93-96BA-9AB4D565AE37}" srcOrd="2" destOrd="0" presId="urn:microsoft.com/office/officeart/2005/8/layout/vList2"/>
    <dgm:cxn modelId="{95307ADC-F018-4B07-B846-F4755E6894C6}" type="presParOf" srcId="{9F0B478E-943B-4D0B-9898-93FAF6207A81}" destId="{BAA8DC32-8059-4006-832B-BD8A184C1D19}" srcOrd="3" destOrd="0" presId="urn:microsoft.com/office/officeart/2005/8/layout/vList2"/>
    <dgm:cxn modelId="{883107A5-E056-4458-84F9-48A11B08A16F}" type="presParOf" srcId="{9F0B478E-943B-4D0B-9898-93FAF6207A81}" destId="{9FC98B3F-1A82-4669-BDEE-F085CB597A97}"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94A9B-D771-4AC5-9AC5-E3138708687D}">
      <dsp:nvSpPr>
        <dsp:cNvPr id="0" name=""/>
        <dsp:cNvSpPr/>
      </dsp:nvSpPr>
      <dsp:spPr>
        <a:xfrm>
          <a:off x="0" y="38506"/>
          <a:ext cx="466344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a:t>AWD fully electric compact SUV</a:t>
          </a:r>
        </a:p>
      </dsp:txBody>
      <dsp:txXfrm>
        <a:off x="48481" y="86987"/>
        <a:ext cx="4566478" cy="896166"/>
      </dsp:txXfrm>
    </dsp:sp>
    <dsp:sp modelId="{17F7D160-A06C-4165-A7DC-387702D7C4BA}">
      <dsp:nvSpPr>
        <dsp:cNvPr id="0" name=""/>
        <dsp:cNvSpPr/>
      </dsp:nvSpPr>
      <dsp:spPr>
        <a:xfrm>
          <a:off x="0" y="1103635"/>
          <a:ext cx="466344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a:t>New to market in 2021</a:t>
          </a:r>
        </a:p>
      </dsp:txBody>
      <dsp:txXfrm>
        <a:off x="48481" y="1152116"/>
        <a:ext cx="4566478" cy="896166"/>
      </dsp:txXfrm>
    </dsp:sp>
    <dsp:sp modelId="{2BF72E55-5168-4F21-9301-9830715E5115}">
      <dsp:nvSpPr>
        <dsp:cNvPr id="0" name=""/>
        <dsp:cNvSpPr/>
      </dsp:nvSpPr>
      <dsp:spPr>
        <a:xfrm>
          <a:off x="0" y="2168764"/>
          <a:ext cx="466344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a:t>Direct competitor with Tesla Model Y and Volkswagen ID4</a:t>
          </a:r>
        </a:p>
      </dsp:txBody>
      <dsp:txXfrm>
        <a:off x="48481" y="2217245"/>
        <a:ext cx="4566478" cy="8961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2652B2-7A16-4F4C-A184-9AF4337836AB}">
      <dsp:nvSpPr>
        <dsp:cNvPr id="0" name=""/>
        <dsp:cNvSpPr/>
      </dsp:nvSpPr>
      <dsp:spPr>
        <a:xfrm>
          <a:off x="0" y="329624"/>
          <a:ext cx="466344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t>Cost of electricity per mile:                $0.045</a:t>
          </a:r>
        </a:p>
      </dsp:txBody>
      <dsp:txXfrm>
        <a:off x="23417" y="353041"/>
        <a:ext cx="4616606" cy="432866"/>
      </dsp:txXfrm>
    </dsp:sp>
    <dsp:sp modelId="{C3FC4F6E-D60E-4212-B712-58AD8A7CAAA8}">
      <dsp:nvSpPr>
        <dsp:cNvPr id="0" name=""/>
        <dsp:cNvSpPr/>
      </dsp:nvSpPr>
      <dsp:spPr>
        <a:xfrm>
          <a:off x="0" y="866924"/>
          <a:ext cx="466344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t>Maintenance (Brakes)                           $300</a:t>
          </a:r>
        </a:p>
      </dsp:txBody>
      <dsp:txXfrm>
        <a:off x="23417" y="890341"/>
        <a:ext cx="4616606" cy="432866"/>
      </dsp:txXfrm>
    </dsp:sp>
    <dsp:sp modelId="{DAAC830D-AC1C-4F1F-BAC8-DDDC23DCBC13}">
      <dsp:nvSpPr>
        <dsp:cNvPr id="0" name=""/>
        <dsp:cNvSpPr/>
      </dsp:nvSpPr>
      <dsp:spPr>
        <a:xfrm>
          <a:off x="0" y="1404225"/>
          <a:ext cx="466344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t>Tires:                                                     $2,000</a:t>
          </a:r>
        </a:p>
      </dsp:txBody>
      <dsp:txXfrm>
        <a:off x="23417" y="1427642"/>
        <a:ext cx="4616606" cy="432866"/>
      </dsp:txXfrm>
    </dsp:sp>
    <dsp:sp modelId="{C732819A-6F34-45A0-A3DA-9371E85A4937}">
      <dsp:nvSpPr>
        <dsp:cNvPr id="0" name=""/>
        <dsp:cNvSpPr/>
      </dsp:nvSpPr>
      <dsp:spPr>
        <a:xfrm>
          <a:off x="0" y="1883925"/>
          <a:ext cx="4663440" cy="507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064"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Electric cars wear down tires about twice as fast as ICE cars</a:t>
          </a:r>
        </a:p>
      </dsp:txBody>
      <dsp:txXfrm>
        <a:off x="0" y="1883925"/>
        <a:ext cx="4663440" cy="507150"/>
      </dsp:txXfrm>
    </dsp:sp>
    <dsp:sp modelId="{C74319E2-9846-4477-95D3-6CBD84352F10}">
      <dsp:nvSpPr>
        <dsp:cNvPr id="0" name=""/>
        <dsp:cNvSpPr/>
      </dsp:nvSpPr>
      <dsp:spPr>
        <a:xfrm>
          <a:off x="0" y="2391075"/>
          <a:ext cx="466344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t>5 yr. estimated electricity costs: $2,728.71 </a:t>
          </a:r>
        </a:p>
      </dsp:txBody>
      <dsp:txXfrm>
        <a:off x="23417" y="2414492"/>
        <a:ext cx="4616606" cy="43286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6069F-EA8B-475C-BE00-4AD7B37739AA}">
      <dsp:nvSpPr>
        <dsp:cNvPr id="0" name=""/>
        <dsp:cNvSpPr/>
      </dsp:nvSpPr>
      <dsp:spPr>
        <a:xfrm>
          <a:off x="0" y="181080"/>
          <a:ext cx="466344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Cost to fuel per mile:             $0.15</a:t>
          </a:r>
        </a:p>
      </dsp:txBody>
      <dsp:txXfrm>
        <a:off x="28100" y="209180"/>
        <a:ext cx="4607240" cy="519439"/>
      </dsp:txXfrm>
    </dsp:sp>
    <dsp:sp modelId="{03E52875-94C9-4CF1-A7AC-0A9E63C36CA1}">
      <dsp:nvSpPr>
        <dsp:cNvPr id="0" name=""/>
        <dsp:cNvSpPr/>
      </dsp:nvSpPr>
      <dsp:spPr>
        <a:xfrm>
          <a:off x="0" y="825840"/>
          <a:ext cx="466344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Maintenance:                         $1,100</a:t>
          </a:r>
        </a:p>
      </dsp:txBody>
      <dsp:txXfrm>
        <a:off x="28100" y="853940"/>
        <a:ext cx="4607240" cy="519439"/>
      </dsp:txXfrm>
    </dsp:sp>
    <dsp:sp modelId="{81AC3B2D-44AB-4132-97B7-24B86C6DFD7C}">
      <dsp:nvSpPr>
        <dsp:cNvPr id="0" name=""/>
        <dsp:cNvSpPr/>
      </dsp:nvSpPr>
      <dsp:spPr>
        <a:xfrm>
          <a:off x="0" y="1401480"/>
          <a:ext cx="466344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06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Oil changes, brakes, fluid changes</a:t>
          </a:r>
        </a:p>
      </dsp:txBody>
      <dsp:txXfrm>
        <a:off x="0" y="1401480"/>
        <a:ext cx="4663440" cy="397440"/>
      </dsp:txXfrm>
    </dsp:sp>
    <dsp:sp modelId="{09A36C6E-3636-4EE5-B7AF-155F9DD02128}">
      <dsp:nvSpPr>
        <dsp:cNvPr id="0" name=""/>
        <dsp:cNvSpPr/>
      </dsp:nvSpPr>
      <dsp:spPr>
        <a:xfrm>
          <a:off x="0" y="1798920"/>
          <a:ext cx="466344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Tires:                                        $1,000</a:t>
          </a:r>
        </a:p>
      </dsp:txBody>
      <dsp:txXfrm>
        <a:off x="28100" y="1827020"/>
        <a:ext cx="4607240" cy="519439"/>
      </dsp:txXfrm>
    </dsp:sp>
    <dsp:sp modelId="{C5673494-6CE1-48B5-877B-A250CF8E9CB6}">
      <dsp:nvSpPr>
        <dsp:cNvPr id="0" name=""/>
        <dsp:cNvSpPr/>
      </dsp:nvSpPr>
      <dsp:spPr>
        <a:xfrm>
          <a:off x="0" y="2443680"/>
          <a:ext cx="466344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5 yr. estimated fuel costs: $</a:t>
          </a:r>
          <a:r>
            <a:rPr lang="en-US" sz="2400" kern="1200" dirty="0">
              <a:solidFill>
                <a:srgbClr val="C00000"/>
              </a:solidFill>
            </a:rPr>
            <a:t>9,270.00</a:t>
          </a:r>
        </a:p>
      </dsp:txBody>
      <dsp:txXfrm>
        <a:off x="28100" y="2471780"/>
        <a:ext cx="4607240" cy="51943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4FD3E-F27B-420E-97CA-8C97FACA47FF}">
      <dsp:nvSpPr>
        <dsp:cNvPr id="0" name=""/>
        <dsp:cNvSpPr/>
      </dsp:nvSpPr>
      <dsp:spPr>
        <a:xfrm>
          <a:off x="0" y="4194"/>
          <a:ext cx="8484041" cy="9149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With these numbers the Mach-E is cheaper to operate at 100,000 miles or 7 years</a:t>
          </a:r>
        </a:p>
      </dsp:txBody>
      <dsp:txXfrm>
        <a:off x="44664" y="48858"/>
        <a:ext cx="8394713" cy="82561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9EAB1-DB6E-4D6C-84E7-7F2D8516FB38}">
      <dsp:nvSpPr>
        <dsp:cNvPr id="0" name=""/>
        <dsp:cNvSpPr/>
      </dsp:nvSpPr>
      <dsp:spPr>
        <a:xfrm>
          <a:off x="0" y="42862"/>
          <a:ext cx="10753725"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t>Lack of available cars at a cost-effective price to fulfill the job. </a:t>
          </a:r>
        </a:p>
      </dsp:txBody>
      <dsp:txXfrm>
        <a:off x="32784" y="75646"/>
        <a:ext cx="10688157" cy="606012"/>
      </dsp:txXfrm>
    </dsp:sp>
    <dsp:sp modelId="{50F316A6-9A1A-4D53-A6CD-4273514965AF}">
      <dsp:nvSpPr>
        <dsp:cNvPr id="0" name=""/>
        <dsp:cNvSpPr/>
      </dsp:nvSpPr>
      <dsp:spPr>
        <a:xfrm>
          <a:off x="0" y="795082"/>
          <a:ext cx="10753725"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t>Greater initial cost</a:t>
          </a:r>
        </a:p>
      </dsp:txBody>
      <dsp:txXfrm>
        <a:off x="32784" y="827866"/>
        <a:ext cx="10688157" cy="606012"/>
      </dsp:txXfrm>
    </dsp:sp>
    <dsp:sp modelId="{B7639FDB-1421-4242-AB66-58F7B17D6C63}">
      <dsp:nvSpPr>
        <dsp:cNvPr id="0" name=""/>
        <dsp:cNvSpPr/>
      </dsp:nvSpPr>
      <dsp:spPr>
        <a:xfrm>
          <a:off x="0" y="1547302"/>
          <a:ext cx="10753725"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t>Range anxiety</a:t>
          </a:r>
        </a:p>
      </dsp:txBody>
      <dsp:txXfrm>
        <a:off x="32784" y="1580086"/>
        <a:ext cx="10688157" cy="606012"/>
      </dsp:txXfrm>
    </dsp:sp>
    <dsp:sp modelId="{A522FD59-3AB4-46B6-9AA8-F061887B6207}">
      <dsp:nvSpPr>
        <dsp:cNvPr id="0" name=""/>
        <dsp:cNvSpPr/>
      </dsp:nvSpPr>
      <dsp:spPr>
        <a:xfrm>
          <a:off x="0" y="2299522"/>
          <a:ext cx="10753725"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t>Lack of upfitting ability with emergency lighting and mounting. </a:t>
          </a:r>
        </a:p>
      </dsp:txBody>
      <dsp:txXfrm>
        <a:off x="32784" y="2332306"/>
        <a:ext cx="10688157" cy="606012"/>
      </dsp:txXfrm>
    </dsp:sp>
    <dsp:sp modelId="{B1E672B4-C43F-4A65-B7C1-ED629F1EEB92}">
      <dsp:nvSpPr>
        <dsp:cNvPr id="0" name=""/>
        <dsp:cNvSpPr/>
      </dsp:nvSpPr>
      <dsp:spPr>
        <a:xfrm>
          <a:off x="0" y="3051742"/>
          <a:ext cx="10753725"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t>Infrastructure previously not able to sustain the charging</a:t>
          </a:r>
        </a:p>
      </dsp:txBody>
      <dsp:txXfrm>
        <a:off x="32784" y="3084526"/>
        <a:ext cx="10688157" cy="60601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DD570-3070-42D3-9E8E-D34ABA87DCA7}">
      <dsp:nvSpPr>
        <dsp:cNvPr id="0" name=""/>
        <dsp:cNvSpPr/>
      </dsp:nvSpPr>
      <dsp:spPr>
        <a:xfrm>
          <a:off x="1312" y="347221"/>
          <a:ext cx="5119571" cy="30717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There is a strong push towards greener transportation and the Westborough Police Department can be that example for other departments in town that electric vehicles can do the job, they can be cheaper to operate, and they can be suitable substitutes for internal combustion engines. </a:t>
          </a:r>
        </a:p>
      </dsp:txBody>
      <dsp:txXfrm>
        <a:off x="1312" y="347221"/>
        <a:ext cx="5119571" cy="3071742"/>
      </dsp:txXfrm>
    </dsp:sp>
    <dsp:sp modelId="{665F50AF-12C8-44E5-93F1-315570D2AA8F}">
      <dsp:nvSpPr>
        <dsp:cNvPr id="0" name=""/>
        <dsp:cNvSpPr/>
      </dsp:nvSpPr>
      <dsp:spPr>
        <a:xfrm>
          <a:off x="5632841" y="347221"/>
          <a:ext cx="5119571" cy="30717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a:t>There are tax credits and rebates available to us to defray some of the high up-front costs of the car as well to assist in installing charging infrastructure around town. </a:t>
          </a:r>
        </a:p>
      </dsp:txBody>
      <dsp:txXfrm>
        <a:off x="5632841" y="347221"/>
        <a:ext cx="5119571" cy="307174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1E366-0AEB-4F53-89D9-BE8DEED01CA7}">
      <dsp:nvSpPr>
        <dsp:cNvPr id="0" name=""/>
        <dsp:cNvSpPr/>
      </dsp:nvSpPr>
      <dsp:spPr>
        <a:xfrm rot="5400000">
          <a:off x="6949890" y="-2986004"/>
          <a:ext cx="725284" cy="68823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Avg. of 3 miles of range per hour being charged. (24 miles every 8 hours)</a:t>
          </a:r>
        </a:p>
        <a:p>
          <a:pPr marL="171450" lvl="1" indent="-171450" algn="l" defTabSz="755650">
            <a:lnSpc>
              <a:spcPct val="90000"/>
            </a:lnSpc>
            <a:spcBef>
              <a:spcPct val="0"/>
            </a:spcBef>
            <a:spcAft>
              <a:spcPct val="15000"/>
            </a:spcAft>
            <a:buChar char="••"/>
          </a:pPr>
          <a:r>
            <a:rPr lang="en-US" sz="1700" kern="1200" dirty="0"/>
            <a:t>95hrs to charge from 0 – 100%</a:t>
          </a:r>
        </a:p>
      </dsp:txBody>
      <dsp:txXfrm rot="-5400000">
        <a:off x="3871341" y="127950"/>
        <a:ext cx="6846979" cy="654474"/>
      </dsp:txXfrm>
    </dsp:sp>
    <dsp:sp modelId="{8F916F17-C32C-4298-98F9-1EDDC22F627C}">
      <dsp:nvSpPr>
        <dsp:cNvPr id="0" name=""/>
        <dsp:cNvSpPr/>
      </dsp:nvSpPr>
      <dsp:spPr>
        <a:xfrm>
          <a:off x="0" y="1884"/>
          <a:ext cx="3871341" cy="906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a:t>Supplied 120V charger</a:t>
          </a:r>
        </a:p>
      </dsp:txBody>
      <dsp:txXfrm>
        <a:off x="44257" y="46141"/>
        <a:ext cx="3782827" cy="818092"/>
      </dsp:txXfrm>
    </dsp:sp>
    <dsp:sp modelId="{191C5D6E-9E82-4299-B7D6-409575A638F6}">
      <dsp:nvSpPr>
        <dsp:cNvPr id="0" name=""/>
        <dsp:cNvSpPr/>
      </dsp:nvSpPr>
      <dsp:spPr>
        <a:xfrm rot="5400000">
          <a:off x="6949890" y="-2034067"/>
          <a:ext cx="725284" cy="68823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Avg. of 20 miles of range per hour being charged (160 miles every 8 hours)</a:t>
          </a:r>
        </a:p>
        <a:p>
          <a:pPr marL="171450" lvl="1" indent="-171450" algn="l" defTabSz="755650">
            <a:lnSpc>
              <a:spcPct val="90000"/>
            </a:lnSpc>
            <a:spcBef>
              <a:spcPct val="0"/>
            </a:spcBef>
            <a:spcAft>
              <a:spcPct val="15000"/>
            </a:spcAft>
            <a:buChar char="••"/>
          </a:pPr>
          <a:r>
            <a:rPr lang="en-US" sz="1700" kern="1200" dirty="0"/>
            <a:t>14.5hrs  to charge from 0- 100%</a:t>
          </a:r>
        </a:p>
      </dsp:txBody>
      <dsp:txXfrm rot="-5400000">
        <a:off x="3871341" y="1079887"/>
        <a:ext cx="6846979" cy="654474"/>
      </dsp:txXfrm>
    </dsp:sp>
    <dsp:sp modelId="{03C95A47-648C-432A-84F9-6910DFBB8F02}">
      <dsp:nvSpPr>
        <dsp:cNvPr id="0" name=""/>
        <dsp:cNvSpPr/>
      </dsp:nvSpPr>
      <dsp:spPr>
        <a:xfrm>
          <a:off x="0" y="953821"/>
          <a:ext cx="3871341" cy="906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a:t>Supplied 240V charger</a:t>
          </a:r>
        </a:p>
      </dsp:txBody>
      <dsp:txXfrm>
        <a:off x="44257" y="998078"/>
        <a:ext cx="3782827" cy="818092"/>
      </dsp:txXfrm>
    </dsp:sp>
    <dsp:sp modelId="{6E7F2BAA-6977-4D68-B191-DA6F6967F500}">
      <dsp:nvSpPr>
        <dsp:cNvPr id="0" name=""/>
        <dsp:cNvSpPr/>
      </dsp:nvSpPr>
      <dsp:spPr>
        <a:xfrm rot="5400000">
          <a:off x="6949890" y="-1082131"/>
          <a:ext cx="725284" cy="68823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Avg. of 28 miles of range per hour being charged (224 miles every 8 hours)</a:t>
          </a:r>
        </a:p>
        <a:p>
          <a:pPr marL="171450" lvl="1" indent="-171450" algn="l" defTabSz="755650">
            <a:lnSpc>
              <a:spcPct val="90000"/>
            </a:lnSpc>
            <a:spcBef>
              <a:spcPct val="0"/>
            </a:spcBef>
            <a:spcAft>
              <a:spcPct val="15000"/>
            </a:spcAft>
            <a:buChar char="••"/>
          </a:pPr>
          <a:r>
            <a:rPr lang="en-US" sz="1700" kern="1200" dirty="0"/>
            <a:t>10hrs to charge from 0 – 100%</a:t>
          </a:r>
        </a:p>
      </dsp:txBody>
      <dsp:txXfrm rot="-5400000">
        <a:off x="3871341" y="2031823"/>
        <a:ext cx="6846979" cy="654474"/>
      </dsp:txXfrm>
    </dsp:sp>
    <dsp:sp modelId="{C40D4AE9-FD9E-4D67-8F08-9A915DEB4E58}">
      <dsp:nvSpPr>
        <dsp:cNvPr id="0" name=""/>
        <dsp:cNvSpPr/>
      </dsp:nvSpPr>
      <dsp:spPr>
        <a:xfrm>
          <a:off x="0" y="1905757"/>
          <a:ext cx="3871341" cy="906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a:t>Ford Connect Charger</a:t>
          </a:r>
        </a:p>
      </dsp:txBody>
      <dsp:txXfrm>
        <a:off x="44257" y="1950014"/>
        <a:ext cx="3782827" cy="818092"/>
      </dsp:txXfrm>
    </dsp:sp>
    <dsp:sp modelId="{4E02E2D2-5523-41CD-AECC-1CF36FF39A48}">
      <dsp:nvSpPr>
        <dsp:cNvPr id="0" name=""/>
        <dsp:cNvSpPr/>
      </dsp:nvSpPr>
      <dsp:spPr>
        <a:xfrm rot="5400000">
          <a:off x="6949890" y="-130194"/>
          <a:ext cx="725284" cy="68823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Can be charged from 0% - 80% in 47 minutes depending on output of the charging station. </a:t>
          </a:r>
        </a:p>
      </dsp:txBody>
      <dsp:txXfrm rot="-5400000">
        <a:off x="3871341" y="2983760"/>
        <a:ext cx="6846979" cy="654474"/>
      </dsp:txXfrm>
    </dsp:sp>
    <dsp:sp modelId="{A86E7565-89CF-4D78-A08A-AD65388C7CDC}">
      <dsp:nvSpPr>
        <dsp:cNvPr id="0" name=""/>
        <dsp:cNvSpPr/>
      </dsp:nvSpPr>
      <dsp:spPr>
        <a:xfrm>
          <a:off x="0" y="2857694"/>
          <a:ext cx="3871341" cy="906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a:t>Electrify America</a:t>
          </a:r>
        </a:p>
      </dsp:txBody>
      <dsp:txXfrm>
        <a:off x="44257" y="2901951"/>
        <a:ext cx="3782827" cy="81809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00F73-FB14-464D-9795-DD2DEF7E35D0}">
      <dsp:nvSpPr>
        <dsp:cNvPr id="0" name=""/>
        <dsp:cNvSpPr/>
      </dsp:nvSpPr>
      <dsp:spPr>
        <a:xfrm rot="5400000">
          <a:off x="6949890" y="-2986004"/>
          <a:ext cx="725284" cy="68823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no installation cost, there are already plugs in the garage to support this charging </a:t>
          </a:r>
        </a:p>
      </dsp:txBody>
      <dsp:txXfrm rot="-5400000">
        <a:off x="3871341" y="127950"/>
        <a:ext cx="6846979" cy="654474"/>
      </dsp:txXfrm>
    </dsp:sp>
    <dsp:sp modelId="{D4B3161E-AA3F-481D-87B0-A07278F52873}">
      <dsp:nvSpPr>
        <dsp:cNvPr id="0" name=""/>
        <dsp:cNvSpPr/>
      </dsp:nvSpPr>
      <dsp:spPr>
        <a:xfrm>
          <a:off x="0" y="1884"/>
          <a:ext cx="3871341" cy="906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a:t>Ford mobile charger 120V  </a:t>
          </a:r>
        </a:p>
      </dsp:txBody>
      <dsp:txXfrm>
        <a:off x="44257" y="46141"/>
        <a:ext cx="3782827" cy="818092"/>
      </dsp:txXfrm>
    </dsp:sp>
    <dsp:sp modelId="{C2B2151C-BE46-439C-9D74-BC18F6934A94}">
      <dsp:nvSpPr>
        <dsp:cNvPr id="0" name=""/>
        <dsp:cNvSpPr/>
      </dsp:nvSpPr>
      <dsp:spPr>
        <a:xfrm rot="5400000">
          <a:off x="6949890" y="-2034067"/>
          <a:ext cx="725284" cy="68823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240V wall outlet would need to be installed. Estimated $2,000 installation cost</a:t>
          </a:r>
        </a:p>
      </dsp:txBody>
      <dsp:txXfrm rot="-5400000">
        <a:off x="3871341" y="1079887"/>
        <a:ext cx="6846979" cy="654474"/>
      </dsp:txXfrm>
    </dsp:sp>
    <dsp:sp modelId="{E6136A10-D416-41E0-90A0-5CE9CD5E6140}">
      <dsp:nvSpPr>
        <dsp:cNvPr id="0" name=""/>
        <dsp:cNvSpPr/>
      </dsp:nvSpPr>
      <dsp:spPr>
        <a:xfrm>
          <a:off x="0" y="953821"/>
          <a:ext cx="3871341" cy="906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a:t>Ford mobile charger 240V </a:t>
          </a:r>
        </a:p>
      </dsp:txBody>
      <dsp:txXfrm>
        <a:off x="44257" y="998078"/>
        <a:ext cx="3782827" cy="818092"/>
      </dsp:txXfrm>
    </dsp:sp>
    <dsp:sp modelId="{1640B153-5D82-4E7F-A9D0-014CD01017B5}">
      <dsp:nvSpPr>
        <dsp:cNvPr id="0" name=""/>
        <dsp:cNvSpPr/>
      </dsp:nvSpPr>
      <dsp:spPr>
        <a:xfrm rot="5400000">
          <a:off x="6949890" y="-1082131"/>
          <a:ext cx="725284" cy="68823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240V wall outlet would need to be installed as well as $700 for the cost of the charger for a total of approximately $2700. </a:t>
          </a:r>
        </a:p>
      </dsp:txBody>
      <dsp:txXfrm rot="-5400000">
        <a:off x="3871341" y="2031823"/>
        <a:ext cx="6846979" cy="654474"/>
      </dsp:txXfrm>
    </dsp:sp>
    <dsp:sp modelId="{908662EE-8509-4F6E-AB9F-4229BFFA24DF}">
      <dsp:nvSpPr>
        <dsp:cNvPr id="0" name=""/>
        <dsp:cNvSpPr/>
      </dsp:nvSpPr>
      <dsp:spPr>
        <a:xfrm>
          <a:off x="0" y="1905757"/>
          <a:ext cx="3871341" cy="906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a:t>Ford connect charger</a:t>
          </a:r>
        </a:p>
      </dsp:txBody>
      <dsp:txXfrm>
        <a:off x="44257" y="1950014"/>
        <a:ext cx="3782827" cy="818092"/>
      </dsp:txXfrm>
    </dsp:sp>
    <dsp:sp modelId="{336FDCB9-DDA3-49BA-9469-83C0EB531604}">
      <dsp:nvSpPr>
        <dsp:cNvPr id="0" name=""/>
        <dsp:cNvSpPr/>
      </dsp:nvSpPr>
      <dsp:spPr>
        <a:xfrm rot="5400000">
          <a:off x="6949890" y="-130194"/>
          <a:ext cx="725284" cy="68823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More expensive than charging at home or work between $20 and $30 a session vs $12</a:t>
          </a:r>
        </a:p>
        <a:p>
          <a:pPr marL="114300" lvl="1" indent="-114300" algn="l" defTabSz="577850">
            <a:lnSpc>
              <a:spcPct val="90000"/>
            </a:lnSpc>
            <a:spcBef>
              <a:spcPct val="0"/>
            </a:spcBef>
            <a:spcAft>
              <a:spcPct val="15000"/>
            </a:spcAft>
            <a:buChar char="••"/>
          </a:pPr>
          <a:r>
            <a:rPr lang="en-US" sz="1300" kern="1200" dirty="0"/>
            <a:t>Connected to Ford Pass and billed automatically through many national networks</a:t>
          </a:r>
        </a:p>
        <a:p>
          <a:pPr marL="114300" lvl="1" indent="-114300" algn="l" defTabSz="577850">
            <a:lnSpc>
              <a:spcPct val="90000"/>
            </a:lnSpc>
            <a:spcBef>
              <a:spcPct val="0"/>
            </a:spcBef>
            <a:spcAft>
              <a:spcPct val="15000"/>
            </a:spcAft>
            <a:buChar char="••"/>
          </a:pPr>
          <a:r>
            <a:rPr lang="en-US" sz="1300" kern="1200" dirty="0"/>
            <a:t>Ford includes free charging up to 250kwh (3 full charges)</a:t>
          </a:r>
        </a:p>
      </dsp:txBody>
      <dsp:txXfrm rot="-5400000">
        <a:off x="3871341" y="2983760"/>
        <a:ext cx="6846979" cy="654474"/>
      </dsp:txXfrm>
    </dsp:sp>
    <dsp:sp modelId="{3C8D12A7-8758-4ADF-A397-C9D5DD5ABCCC}">
      <dsp:nvSpPr>
        <dsp:cNvPr id="0" name=""/>
        <dsp:cNvSpPr/>
      </dsp:nvSpPr>
      <dsp:spPr>
        <a:xfrm>
          <a:off x="0" y="2857694"/>
          <a:ext cx="3871341" cy="906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a:t>DC Fast Chargers</a:t>
          </a:r>
        </a:p>
      </dsp:txBody>
      <dsp:txXfrm>
        <a:off x="44257" y="2901951"/>
        <a:ext cx="3782827" cy="81809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004E1E-94F8-4250-9D6E-4750BB411F59}">
      <dsp:nvSpPr>
        <dsp:cNvPr id="0" name=""/>
        <dsp:cNvSpPr/>
      </dsp:nvSpPr>
      <dsp:spPr>
        <a:xfrm>
          <a:off x="0" y="39883"/>
          <a:ext cx="3398520" cy="1484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Mach-E emits 0 grams per mile of tailpipe CO2</a:t>
          </a:r>
        </a:p>
      </dsp:txBody>
      <dsp:txXfrm>
        <a:off x="72479" y="112362"/>
        <a:ext cx="3253562" cy="1339772"/>
      </dsp:txXfrm>
    </dsp:sp>
    <dsp:sp modelId="{61C4D60F-9014-469C-9C25-B57898576219}">
      <dsp:nvSpPr>
        <dsp:cNvPr id="0" name=""/>
        <dsp:cNvSpPr/>
      </dsp:nvSpPr>
      <dsp:spPr>
        <a:xfrm>
          <a:off x="0" y="1602373"/>
          <a:ext cx="3398520" cy="1484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a:t>Ford Explorer emits 386 grams per mile of CO2</a:t>
          </a:r>
        </a:p>
      </dsp:txBody>
      <dsp:txXfrm>
        <a:off x="72479" y="1674852"/>
        <a:ext cx="3253562" cy="133977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6C3B04-5578-435F-9D94-80C4881F698F}">
      <dsp:nvSpPr>
        <dsp:cNvPr id="0" name=""/>
        <dsp:cNvSpPr/>
      </dsp:nvSpPr>
      <dsp:spPr>
        <a:xfrm rot="5400000">
          <a:off x="6577685" y="-2522586"/>
          <a:ext cx="1469694" cy="68823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Vehicle Cost : 		</a:t>
          </a:r>
          <a:r>
            <a:rPr lang="en-US" sz="3200" kern="1200" dirty="0" smtClean="0"/>
            <a:t>$67,582.20</a:t>
          </a:r>
          <a:endParaRPr lang="en-US" sz="3200" kern="1200" dirty="0"/>
        </a:p>
        <a:p>
          <a:pPr marL="285750" lvl="1" indent="-285750" algn="l" defTabSz="1422400">
            <a:lnSpc>
              <a:spcPct val="90000"/>
            </a:lnSpc>
            <a:spcBef>
              <a:spcPct val="0"/>
            </a:spcBef>
            <a:spcAft>
              <a:spcPct val="15000"/>
            </a:spcAft>
            <a:buChar char="••"/>
          </a:pPr>
          <a:r>
            <a:rPr lang="en-US" sz="3200" kern="1200" dirty="0"/>
            <a:t>Electrical Work: 	$2,000</a:t>
          </a:r>
        </a:p>
        <a:p>
          <a:pPr marL="285750" lvl="1" indent="-285750" algn="l" defTabSz="1422400">
            <a:lnSpc>
              <a:spcPct val="90000"/>
            </a:lnSpc>
            <a:spcBef>
              <a:spcPct val="0"/>
            </a:spcBef>
            <a:spcAft>
              <a:spcPct val="15000"/>
            </a:spcAft>
            <a:buChar char="••"/>
          </a:pPr>
          <a:r>
            <a:rPr lang="en-US" sz="3200" kern="1200" dirty="0"/>
            <a:t>Ford Connect Charger: 	$799</a:t>
          </a:r>
        </a:p>
        <a:p>
          <a:pPr marL="457200" lvl="2" indent="-228600" algn="l" defTabSz="1066800">
            <a:lnSpc>
              <a:spcPct val="90000"/>
            </a:lnSpc>
            <a:spcBef>
              <a:spcPct val="0"/>
            </a:spcBef>
            <a:spcAft>
              <a:spcPct val="15000"/>
            </a:spcAft>
            <a:buChar char="••"/>
          </a:pPr>
          <a:r>
            <a:rPr lang="en-US" sz="2400" i="1" kern="1200" dirty="0"/>
            <a:t>Optional</a:t>
          </a:r>
        </a:p>
        <a:p>
          <a:pPr marL="285750" lvl="1" indent="-285750" algn="l" defTabSz="1422400">
            <a:lnSpc>
              <a:spcPct val="90000"/>
            </a:lnSpc>
            <a:spcBef>
              <a:spcPct val="0"/>
            </a:spcBef>
            <a:spcAft>
              <a:spcPct val="15000"/>
            </a:spcAft>
            <a:buChar char="••"/>
          </a:pPr>
          <a:r>
            <a:rPr lang="en-US" sz="3200" kern="1200" dirty="0"/>
            <a:t>Grand Total:		</a:t>
          </a:r>
          <a:r>
            <a:rPr lang="en-US" sz="3200" kern="1200" dirty="0" smtClean="0">
              <a:effectLst>
                <a:glow rad="50800">
                  <a:schemeClr val="accent1">
                    <a:alpha val="63000"/>
                  </a:schemeClr>
                </a:glow>
              </a:effectLst>
            </a:rPr>
            <a:t>$70,381.20</a:t>
          </a:r>
          <a:endParaRPr lang="en-US" sz="3200" kern="1200" dirty="0">
            <a:effectLst>
              <a:glow rad="50800">
                <a:schemeClr val="accent1">
                  <a:alpha val="63000"/>
                </a:schemeClr>
              </a:glow>
            </a:effectLst>
          </a:endParaRPr>
        </a:p>
      </dsp:txBody>
      <dsp:txXfrm rot="-5400000">
        <a:off x="3871341" y="255503"/>
        <a:ext cx="6810639" cy="1326204"/>
      </dsp:txXfrm>
    </dsp:sp>
    <dsp:sp modelId="{300D64EF-D3B0-4EB4-9B1B-A3157361874B}">
      <dsp:nvSpPr>
        <dsp:cNvPr id="0" name=""/>
        <dsp:cNvSpPr/>
      </dsp:nvSpPr>
      <dsp:spPr>
        <a:xfrm>
          <a:off x="0" y="45"/>
          <a:ext cx="3871341" cy="1837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ctr" defTabSz="2311400">
            <a:lnSpc>
              <a:spcPct val="90000"/>
            </a:lnSpc>
            <a:spcBef>
              <a:spcPct val="0"/>
            </a:spcBef>
            <a:spcAft>
              <a:spcPct val="35000"/>
            </a:spcAft>
          </a:pPr>
          <a:r>
            <a:rPr lang="en-US" sz="5200" kern="1200"/>
            <a:t>Mustang Mach-E</a:t>
          </a:r>
        </a:p>
      </dsp:txBody>
      <dsp:txXfrm>
        <a:off x="89681" y="89726"/>
        <a:ext cx="3691979" cy="1657756"/>
      </dsp:txXfrm>
    </dsp:sp>
    <dsp:sp modelId="{9A2DECEF-CA1C-4297-85F8-247E0F2CFD77}">
      <dsp:nvSpPr>
        <dsp:cNvPr id="0" name=""/>
        <dsp:cNvSpPr/>
      </dsp:nvSpPr>
      <dsp:spPr>
        <a:xfrm rot="5400000">
          <a:off x="6577685" y="-593612"/>
          <a:ext cx="1469694" cy="6882384"/>
        </a:xfrm>
        <a:prstGeom prst="round2SameRect">
          <a:avLst/>
        </a:prstGeom>
        <a:solidFill>
          <a:schemeClr val="accent1">
            <a:tint val="40000"/>
            <a:hueOff val="0"/>
            <a:satOff val="0"/>
            <a:lum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glow>
                  <a:schemeClr val="accent1"/>
                </a:glow>
              </a:effectLst>
            </a:rPr>
            <a:t>Savings and payback could be even greater with discounted electricity rates the Town could access not to mention the possibility of a solar array assisting in charging of this and future electric vehicles.</a:t>
          </a:r>
        </a:p>
      </dsp:txBody>
      <dsp:txXfrm rot="-5400000">
        <a:off x="3871341" y="2184477"/>
        <a:ext cx="6810639" cy="1326204"/>
      </dsp:txXfrm>
    </dsp:sp>
    <dsp:sp modelId="{0D0E29EC-C990-4765-9567-9D9364095111}">
      <dsp:nvSpPr>
        <dsp:cNvPr id="0" name=""/>
        <dsp:cNvSpPr/>
      </dsp:nvSpPr>
      <dsp:spPr>
        <a:xfrm>
          <a:off x="0" y="1929020"/>
          <a:ext cx="3871341" cy="1837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ctr" defTabSz="2311400">
            <a:lnSpc>
              <a:spcPct val="90000"/>
            </a:lnSpc>
            <a:spcBef>
              <a:spcPct val="0"/>
            </a:spcBef>
            <a:spcAft>
              <a:spcPct val="35000"/>
            </a:spcAft>
          </a:pPr>
          <a:r>
            <a:rPr lang="en-US" sz="5200" kern="1200" dirty="0">
              <a:effectLst>
                <a:glow rad="50800">
                  <a:schemeClr val="accent1">
                    <a:alpha val="63000"/>
                  </a:schemeClr>
                </a:glow>
              </a:effectLst>
            </a:rPr>
            <a:t>Savings potential</a:t>
          </a:r>
        </a:p>
      </dsp:txBody>
      <dsp:txXfrm>
        <a:off x="89681" y="2018701"/>
        <a:ext cx="3691979" cy="16577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A6B6C-1518-4D6F-BD56-745546ED017F}">
      <dsp:nvSpPr>
        <dsp:cNvPr id="0" name=""/>
        <dsp:cNvSpPr/>
      </dsp:nvSpPr>
      <dsp:spPr>
        <a:xfrm>
          <a:off x="0" y="36450"/>
          <a:ext cx="466344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AWD internal combustion engine (ICE) mid size SUV</a:t>
          </a:r>
        </a:p>
      </dsp:txBody>
      <dsp:txXfrm>
        <a:off x="48547" y="84997"/>
        <a:ext cx="4566346" cy="897406"/>
      </dsp:txXfrm>
    </dsp:sp>
    <dsp:sp modelId="{EB33571E-B64B-4065-A88E-75B83B38D9DE}">
      <dsp:nvSpPr>
        <dsp:cNvPr id="0" name=""/>
        <dsp:cNvSpPr/>
      </dsp:nvSpPr>
      <dsp:spPr>
        <a:xfrm>
          <a:off x="0" y="1102950"/>
          <a:ext cx="466344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Familiarity with Police Interceptor SUV</a:t>
          </a:r>
        </a:p>
      </dsp:txBody>
      <dsp:txXfrm>
        <a:off x="48547" y="1151497"/>
        <a:ext cx="4566346" cy="897406"/>
      </dsp:txXfrm>
    </dsp:sp>
    <dsp:sp modelId="{DC90F5E8-496B-4E6A-8B45-5C6B7AE26C98}">
      <dsp:nvSpPr>
        <dsp:cNvPr id="0" name=""/>
        <dsp:cNvSpPr/>
      </dsp:nvSpPr>
      <dsp:spPr>
        <a:xfrm>
          <a:off x="0" y="2169450"/>
          <a:ext cx="466344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Easy upfit as components are widely available</a:t>
          </a:r>
        </a:p>
      </dsp:txBody>
      <dsp:txXfrm>
        <a:off x="48547" y="2217997"/>
        <a:ext cx="4566346" cy="8974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69FC9F-48E4-437A-BAF1-CB982334B77C}">
      <dsp:nvSpPr>
        <dsp:cNvPr id="0" name=""/>
        <dsp:cNvSpPr/>
      </dsp:nvSpPr>
      <dsp:spPr>
        <a:xfrm>
          <a:off x="0" y="397529"/>
          <a:ext cx="466344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MSRP: 		               $60,229.20</a:t>
          </a:r>
        </a:p>
      </dsp:txBody>
      <dsp:txXfrm>
        <a:off x="26930" y="424459"/>
        <a:ext cx="4609580" cy="497795"/>
      </dsp:txXfrm>
    </dsp:sp>
    <dsp:sp modelId="{CD8183FE-59D1-495A-8FE8-2E6F9E98C8FB}">
      <dsp:nvSpPr>
        <dsp:cNvPr id="0" name=""/>
        <dsp:cNvSpPr/>
      </dsp:nvSpPr>
      <dsp:spPr>
        <a:xfrm>
          <a:off x="0" y="1015424"/>
          <a:ext cx="466344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Federal Tax Credit:	$7,500.00</a:t>
          </a:r>
        </a:p>
      </dsp:txBody>
      <dsp:txXfrm>
        <a:off x="26930" y="1042354"/>
        <a:ext cx="4609580" cy="497795"/>
      </dsp:txXfrm>
    </dsp:sp>
    <dsp:sp modelId="{82B7341E-CAA9-4A06-A75A-DD0D513B2915}">
      <dsp:nvSpPr>
        <dsp:cNvPr id="0" name=""/>
        <dsp:cNvSpPr/>
      </dsp:nvSpPr>
      <dsp:spPr>
        <a:xfrm>
          <a:off x="0" y="1633320"/>
          <a:ext cx="466344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State Rebate (MOR-EV):	$2,500.00</a:t>
          </a:r>
        </a:p>
      </dsp:txBody>
      <dsp:txXfrm>
        <a:off x="26930" y="1660250"/>
        <a:ext cx="4609580" cy="497795"/>
      </dsp:txXfrm>
    </dsp:sp>
    <dsp:sp modelId="{EA5709DD-ABC8-40D1-BFC8-FE98D0FCFA19}">
      <dsp:nvSpPr>
        <dsp:cNvPr id="0" name=""/>
        <dsp:cNvSpPr/>
      </dsp:nvSpPr>
      <dsp:spPr>
        <a:xfrm>
          <a:off x="0" y="2251215"/>
          <a:ext cx="466344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Total Cost:	              $50,229.20</a:t>
          </a:r>
        </a:p>
      </dsp:txBody>
      <dsp:txXfrm>
        <a:off x="26930" y="2278145"/>
        <a:ext cx="4609580" cy="4977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1BADA6-3339-47A4-97A3-7F185D43C494}">
      <dsp:nvSpPr>
        <dsp:cNvPr id="0" name=""/>
        <dsp:cNvSpPr/>
      </dsp:nvSpPr>
      <dsp:spPr>
        <a:xfrm>
          <a:off x="0" y="356759"/>
          <a:ext cx="466344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MSRP:     	$39,139</a:t>
          </a:r>
        </a:p>
      </dsp:txBody>
      <dsp:txXfrm>
        <a:off x="37467" y="394226"/>
        <a:ext cx="4588506" cy="692586"/>
      </dsp:txXfrm>
    </dsp:sp>
    <dsp:sp modelId="{2144D373-B772-481F-B8A1-1ECDCC6FB250}">
      <dsp:nvSpPr>
        <dsp:cNvPr id="0" name=""/>
        <dsp:cNvSpPr/>
      </dsp:nvSpPr>
      <dsp:spPr>
        <a:xfrm>
          <a:off x="0" y="1216440"/>
          <a:ext cx="466344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Rebates : 	$0</a:t>
          </a:r>
        </a:p>
      </dsp:txBody>
      <dsp:txXfrm>
        <a:off x="37467" y="1253907"/>
        <a:ext cx="4588506" cy="692586"/>
      </dsp:txXfrm>
    </dsp:sp>
    <dsp:sp modelId="{6B1E7F35-F210-46A2-B320-D2FD7AF368BC}">
      <dsp:nvSpPr>
        <dsp:cNvPr id="0" name=""/>
        <dsp:cNvSpPr/>
      </dsp:nvSpPr>
      <dsp:spPr>
        <a:xfrm>
          <a:off x="0" y="2076120"/>
          <a:ext cx="466344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Total Cost:            $39,139</a:t>
          </a:r>
        </a:p>
      </dsp:txBody>
      <dsp:txXfrm>
        <a:off x="37467" y="2113587"/>
        <a:ext cx="4588506" cy="6925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11E1E-6494-4705-BDA3-2C10EABE3CB2}">
      <dsp:nvSpPr>
        <dsp:cNvPr id="0" name=""/>
        <dsp:cNvSpPr/>
      </dsp:nvSpPr>
      <dsp:spPr>
        <a:xfrm>
          <a:off x="0" y="628762"/>
          <a:ext cx="4663440"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Vehicle after Rebates: $</a:t>
          </a:r>
          <a:r>
            <a:rPr lang="en-US" sz="2500" kern="1200" dirty="0" smtClean="0"/>
            <a:t>52,229.20</a:t>
          </a:r>
          <a:endParaRPr lang="en-US" sz="2500" kern="1200" dirty="0"/>
        </a:p>
      </dsp:txBody>
      <dsp:txXfrm>
        <a:off x="29271" y="658033"/>
        <a:ext cx="4604898" cy="541083"/>
      </dsp:txXfrm>
    </dsp:sp>
    <dsp:sp modelId="{F22CEFDA-5F60-4C5E-86D8-B73C00FDF466}">
      <dsp:nvSpPr>
        <dsp:cNvPr id="0" name=""/>
        <dsp:cNvSpPr/>
      </dsp:nvSpPr>
      <dsp:spPr>
        <a:xfrm>
          <a:off x="0" y="1300387"/>
          <a:ext cx="4663440"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Vehicle Upfit:                     </a:t>
          </a:r>
          <a:r>
            <a:rPr lang="en-US" sz="2500" kern="1200" dirty="0" smtClean="0"/>
            <a:t> </a:t>
          </a:r>
          <a:r>
            <a:rPr lang="en-US" sz="2500" kern="1200" dirty="0"/>
            <a:t>$ </a:t>
          </a:r>
          <a:r>
            <a:rPr lang="en-US" sz="2500" kern="1200" dirty="0" smtClean="0"/>
            <a:t>15,353</a:t>
          </a:r>
          <a:endParaRPr lang="en-US" sz="2500" kern="1200" dirty="0"/>
        </a:p>
      </dsp:txBody>
      <dsp:txXfrm>
        <a:off x="29271" y="1329658"/>
        <a:ext cx="4604898" cy="541083"/>
      </dsp:txXfrm>
    </dsp:sp>
    <dsp:sp modelId="{87CDF98E-D912-4A71-A829-1A22322FEB4F}">
      <dsp:nvSpPr>
        <dsp:cNvPr id="0" name=""/>
        <dsp:cNvSpPr/>
      </dsp:nvSpPr>
      <dsp:spPr>
        <a:xfrm>
          <a:off x="0" y="1972012"/>
          <a:ext cx="4663440"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Total:                              </a:t>
          </a:r>
          <a:r>
            <a:rPr lang="en-US" sz="2500" kern="1200" dirty="0" smtClean="0"/>
            <a:t>$67,582.20</a:t>
          </a:r>
          <a:endParaRPr lang="en-US" sz="2500" kern="1200" dirty="0"/>
        </a:p>
      </dsp:txBody>
      <dsp:txXfrm>
        <a:off x="29271" y="2001283"/>
        <a:ext cx="4604898" cy="5410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AD2248-A30C-42BF-A98E-AB6F7DFBB67B}">
      <dsp:nvSpPr>
        <dsp:cNvPr id="0" name=""/>
        <dsp:cNvSpPr/>
      </dsp:nvSpPr>
      <dsp:spPr>
        <a:xfrm>
          <a:off x="0" y="395617"/>
          <a:ext cx="4663440" cy="743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a:t>Total vehicle cost : $39,139</a:t>
          </a:r>
        </a:p>
      </dsp:txBody>
      <dsp:txXfrm>
        <a:off x="36296" y="431913"/>
        <a:ext cx="4590848" cy="670943"/>
      </dsp:txXfrm>
    </dsp:sp>
    <dsp:sp modelId="{EBC65AFE-6C25-4764-B122-5D4184971F42}">
      <dsp:nvSpPr>
        <dsp:cNvPr id="0" name=""/>
        <dsp:cNvSpPr/>
      </dsp:nvSpPr>
      <dsp:spPr>
        <a:xfrm>
          <a:off x="0" y="1228432"/>
          <a:ext cx="4663440" cy="743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a:t>Vehicle Upfit:         $</a:t>
          </a:r>
          <a:r>
            <a:rPr lang="en-US" sz="3100" kern="1200" dirty="0" smtClean="0"/>
            <a:t>17,530</a:t>
          </a:r>
          <a:endParaRPr lang="en-US" sz="3100" kern="1200" dirty="0"/>
        </a:p>
      </dsp:txBody>
      <dsp:txXfrm>
        <a:off x="36296" y="1264728"/>
        <a:ext cx="4590848" cy="670943"/>
      </dsp:txXfrm>
    </dsp:sp>
    <dsp:sp modelId="{DD608039-4359-4D7C-9109-BEA372297742}">
      <dsp:nvSpPr>
        <dsp:cNvPr id="0" name=""/>
        <dsp:cNvSpPr/>
      </dsp:nvSpPr>
      <dsp:spPr>
        <a:xfrm>
          <a:off x="0" y="2061247"/>
          <a:ext cx="4663440" cy="743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a:t>Total:                       $</a:t>
          </a:r>
          <a:r>
            <a:rPr lang="en-US" sz="3100" kern="1200" dirty="0" smtClean="0"/>
            <a:t>56,669</a:t>
          </a:r>
          <a:endParaRPr lang="en-US" sz="3100" kern="1200" dirty="0"/>
        </a:p>
      </dsp:txBody>
      <dsp:txXfrm>
        <a:off x="36296" y="2097543"/>
        <a:ext cx="4590848" cy="6709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90DE7-0AEA-4B42-9FF9-A2EA798C983F}">
      <dsp:nvSpPr>
        <dsp:cNvPr id="0" name=""/>
        <dsp:cNvSpPr/>
      </dsp:nvSpPr>
      <dsp:spPr>
        <a:xfrm>
          <a:off x="0" y="4778"/>
          <a:ext cx="9772153" cy="3597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a:t>Mach-E is cheaper for upfit due to components not available for the vehicle</a:t>
          </a:r>
        </a:p>
      </dsp:txBody>
      <dsp:txXfrm>
        <a:off x="17563" y="22341"/>
        <a:ext cx="9737027" cy="3246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8858A-873E-4B2A-9CCF-47DDCA09153F}">
      <dsp:nvSpPr>
        <dsp:cNvPr id="0" name=""/>
        <dsp:cNvSpPr/>
      </dsp:nvSpPr>
      <dsp:spPr>
        <a:xfrm>
          <a:off x="0" y="358470"/>
          <a:ext cx="466344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a:t>Cheaper long-term costs</a:t>
          </a:r>
        </a:p>
      </dsp:txBody>
      <dsp:txXfrm>
        <a:off x="24588" y="383058"/>
        <a:ext cx="4614264" cy="454509"/>
      </dsp:txXfrm>
    </dsp:sp>
    <dsp:sp modelId="{B057C14E-5DF3-41D5-97A1-1FD3C991D263}">
      <dsp:nvSpPr>
        <dsp:cNvPr id="0" name=""/>
        <dsp:cNvSpPr/>
      </dsp:nvSpPr>
      <dsp:spPr>
        <a:xfrm>
          <a:off x="0" y="922635"/>
          <a:ext cx="466344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a:t>Cost per mile is less</a:t>
          </a:r>
        </a:p>
      </dsp:txBody>
      <dsp:txXfrm>
        <a:off x="24588" y="947223"/>
        <a:ext cx="4614264" cy="454509"/>
      </dsp:txXfrm>
    </dsp:sp>
    <dsp:sp modelId="{C6EA0EFB-C9DB-41FC-A044-506D26A96F18}">
      <dsp:nvSpPr>
        <dsp:cNvPr id="0" name=""/>
        <dsp:cNvSpPr/>
      </dsp:nvSpPr>
      <dsp:spPr>
        <a:xfrm>
          <a:off x="0" y="1486800"/>
          <a:ext cx="466344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a:t>Maintenance costs are lower</a:t>
          </a:r>
        </a:p>
      </dsp:txBody>
      <dsp:txXfrm>
        <a:off x="24588" y="1511388"/>
        <a:ext cx="4614264" cy="454509"/>
      </dsp:txXfrm>
    </dsp:sp>
    <dsp:sp modelId="{490FAE3D-9D92-4AE7-A62C-FE00104A184E}">
      <dsp:nvSpPr>
        <dsp:cNvPr id="0" name=""/>
        <dsp:cNvSpPr/>
      </dsp:nvSpPr>
      <dsp:spPr>
        <a:xfrm>
          <a:off x="0" y="1990485"/>
          <a:ext cx="466344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06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i="1" kern="1200" dirty="0"/>
            <a:t>No oil changes, less moving engine parts</a:t>
          </a:r>
          <a:endParaRPr lang="en-US" sz="1600" kern="1200" dirty="0"/>
        </a:p>
      </dsp:txBody>
      <dsp:txXfrm>
        <a:off x="0" y="1990485"/>
        <a:ext cx="4663440" cy="347760"/>
      </dsp:txXfrm>
    </dsp:sp>
    <dsp:sp modelId="{EA291C71-F450-4EFA-B6B5-08359F1E21D2}">
      <dsp:nvSpPr>
        <dsp:cNvPr id="0" name=""/>
        <dsp:cNvSpPr/>
      </dsp:nvSpPr>
      <dsp:spPr>
        <a:xfrm>
          <a:off x="0" y="2338245"/>
          <a:ext cx="466344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a:t>No emission from the vehicle to operate</a:t>
          </a:r>
        </a:p>
      </dsp:txBody>
      <dsp:txXfrm>
        <a:off x="24588" y="2362833"/>
        <a:ext cx="4614264" cy="4545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C7B7F6-CBF5-4DF0-8C41-F1EF62E03EC4}">
      <dsp:nvSpPr>
        <dsp:cNvPr id="0" name=""/>
        <dsp:cNvSpPr/>
      </dsp:nvSpPr>
      <dsp:spPr>
        <a:xfrm>
          <a:off x="0" y="201330"/>
          <a:ext cx="4663440" cy="863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a:t>Cheaper up-front costs</a:t>
          </a:r>
        </a:p>
      </dsp:txBody>
      <dsp:txXfrm>
        <a:off x="42151" y="243481"/>
        <a:ext cx="4579138" cy="779158"/>
      </dsp:txXfrm>
    </dsp:sp>
    <dsp:sp modelId="{E81998F8-ED07-4B93-96BA-9AB4D565AE37}">
      <dsp:nvSpPr>
        <dsp:cNvPr id="0" name=""/>
        <dsp:cNvSpPr/>
      </dsp:nvSpPr>
      <dsp:spPr>
        <a:xfrm>
          <a:off x="0" y="1168470"/>
          <a:ext cx="4663440" cy="863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a:t>Familiarity</a:t>
          </a:r>
        </a:p>
      </dsp:txBody>
      <dsp:txXfrm>
        <a:off x="42151" y="1210621"/>
        <a:ext cx="4579138" cy="779158"/>
      </dsp:txXfrm>
    </dsp:sp>
    <dsp:sp modelId="{9FC98B3F-1A82-4669-BDEE-F085CB597A97}">
      <dsp:nvSpPr>
        <dsp:cNvPr id="0" name=""/>
        <dsp:cNvSpPr/>
      </dsp:nvSpPr>
      <dsp:spPr>
        <a:xfrm>
          <a:off x="0" y="2135610"/>
          <a:ext cx="4663440" cy="863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a:t>No range anxiety</a:t>
          </a:r>
        </a:p>
      </dsp:txBody>
      <dsp:txXfrm>
        <a:off x="42151" y="2177761"/>
        <a:ext cx="4579138" cy="7791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0BE0D250-1DDD-45D4-9AE7-E0EA1E4B7305}" type="datetimeFigureOut">
              <a:rPr lang="en-US" smtClean="0"/>
              <a:t>8/25/2021</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B57627ED-0716-4F8B-BA20-44EA89286EAA}" type="slidenum">
              <a:rPr lang="en-US" smtClean="0"/>
              <a:t>‹#›</a:t>
            </a:fld>
            <a:endParaRPr lang="en-US"/>
          </a:p>
        </p:txBody>
      </p:sp>
    </p:spTree>
    <p:extLst>
      <p:ext uri="{BB962C8B-B14F-4D97-AF65-F5344CB8AC3E}">
        <p14:creationId xmlns:p14="http://schemas.microsoft.com/office/powerpoint/2010/main" val="276461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E0D250-1DDD-45D4-9AE7-E0EA1E4B7305}"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627ED-0716-4F8B-BA20-44EA89286EAA}" type="slidenum">
              <a:rPr lang="en-US" smtClean="0"/>
              <a:t>‹#›</a:t>
            </a:fld>
            <a:endParaRPr lang="en-US"/>
          </a:p>
        </p:txBody>
      </p:sp>
    </p:spTree>
    <p:extLst>
      <p:ext uri="{BB962C8B-B14F-4D97-AF65-F5344CB8AC3E}">
        <p14:creationId xmlns:p14="http://schemas.microsoft.com/office/powerpoint/2010/main" val="2864501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E0D250-1DDD-45D4-9AE7-E0EA1E4B7305}"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627ED-0716-4F8B-BA20-44EA89286EAA}" type="slidenum">
              <a:rPr lang="en-US" smtClean="0"/>
              <a:t>‹#›</a:t>
            </a:fld>
            <a:endParaRPr lang="en-US"/>
          </a:p>
        </p:txBody>
      </p:sp>
    </p:spTree>
    <p:extLst>
      <p:ext uri="{BB962C8B-B14F-4D97-AF65-F5344CB8AC3E}">
        <p14:creationId xmlns:p14="http://schemas.microsoft.com/office/powerpoint/2010/main" val="17729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E0D250-1DDD-45D4-9AE7-E0EA1E4B7305}"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627ED-0716-4F8B-BA20-44EA89286EAA}" type="slidenum">
              <a:rPr lang="en-US" smtClean="0"/>
              <a:t>‹#›</a:t>
            </a:fld>
            <a:endParaRPr lang="en-US"/>
          </a:p>
        </p:txBody>
      </p:sp>
    </p:spTree>
    <p:extLst>
      <p:ext uri="{BB962C8B-B14F-4D97-AF65-F5344CB8AC3E}">
        <p14:creationId xmlns:p14="http://schemas.microsoft.com/office/powerpoint/2010/main" val="385747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E0D250-1DDD-45D4-9AE7-E0EA1E4B7305}" type="datetimeFigureOut">
              <a:rPr lang="en-US" smtClean="0"/>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627ED-0716-4F8B-BA20-44EA89286EAA}" type="slidenum">
              <a:rPr lang="en-US" smtClean="0"/>
              <a:t>‹#›</a:t>
            </a:fld>
            <a:endParaRPr lang="en-US"/>
          </a:p>
        </p:txBody>
      </p:sp>
    </p:spTree>
    <p:extLst>
      <p:ext uri="{BB962C8B-B14F-4D97-AF65-F5344CB8AC3E}">
        <p14:creationId xmlns:p14="http://schemas.microsoft.com/office/powerpoint/2010/main" val="3453589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E0D250-1DDD-45D4-9AE7-E0EA1E4B7305}"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627ED-0716-4F8B-BA20-44EA89286EAA}" type="slidenum">
              <a:rPr lang="en-US" smtClean="0"/>
              <a:t>‹#›</a:t>
            </a:fld>
            <a:endParaRPr lang="en-US"/>
          </a:p>
        </p:txBody>
      </p:sp>
    </p:spTree>
    <p:extLst>
      <p:ext uri="{BB962C8B-B14F-4D97-AF65-F5344CB8AC3E}">
        <p14:creationId xmlns:p14="http://schemas.microsoft.com/office/powerpoint/2010/main" val="330014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E0D250-1DDD-45D4-9AE7-E0EA1E4B7305}" type="datetimeFigureOut">
              <a:rPr lang="en-US" smtClean="0"/>
              <a:t>8/25/2021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7627ED-0716-4F8B-BA20-44EA89286EAA}" type="slidenum">
              <a:rPr lang="en-US" smtClean="0"/>
              <a:t>‹#›</a:t>
            </a:fld>
            <a:endParaRPr lang="en-US"/>
          </a:p>
        </p:txBody>
      </p:sp>
    </p:spTree>
    <p:extLst>
      <p:ext uri="{BB962C8B-B14F-4D97-AF65-F5344CB8AC3E}">
        <p14:creationId xmlns:p14="http://schemas.microsoft.com/office/powerpoint/2010/main" val="2698749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E0D250-1DDD-45D4-9AE7-E0EA1E4B7305}" type="datetimeFigureOut">
              <a:rPr lang="en-US" smtClean="0"/>
              <a:t>8/25/2021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7627ED-0716-4F8B-BA20-44EA89286EAA}" type="slidenum">
              <a:rPr lang="en-US" smtClean="0"/>
              <a:t>‹#›</a:t>
            </a:fld>
            <a:endParaRPr lang="en-US"/>
          </a:p>
        </p:txBody>
      </p:sp>
    </p:spTree>
    <p:extLst>
      <p:ext uri="{BB962C8B-B14F-4D97-AF65-F5344CB8AC3E}">
        <p14:creationId xmlns:p14="http://schemas.microsoft.com/office/powerpoint/2010/main" val="10009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0D250-1DDD-45D4-9AE7-E0EA1E4B7305}" type="datetimeFigureOut">
              <a:rPr lang="en-US" smtClean="0"/>
              <a:t>8/25/2021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7627ED-0716-4F8B-BA20-44EA89286EAA}" type="slidenum">
              <a:rPr lang="en-US" smtClean="0"/>
              <a:t>‹#›</a:t>
            </a:fld>
            <a:endParaRPr lang="en-US"/>
          </a:p>
        </p:txBody>
      </p:sp>
    </p:spTree>
    <p:extLst>
      <p:ext uri="{BB962C8B-B14F-4D97-AF65-F5344CB8AC3E}">
        <p14:creationId xmlns:p14="http://schemas.microsoft.com/office/powerpoint/2010/main" val="880588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0BE0D250-1DDD-45D4-9AE7-E0EA1E4B7305}" type="datetimeFigureOut">
              <a:rPr lang="en-US" smtClean="0"/>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57627ED-0716-4F8B-BA20-44EA89286EAA}" type="slidenum">
              <a:rPr lang="en-US" smtClean="0"/>
              <a:t>‹#›</a:t>
            </a:fld>
            <a:endParaRPr lang="en-US"/>
          </a:p>
        </p:txBody>
      </p:sp>
    </p:spTree>
    <p:extLst>
      <p:ext uri="{BB962C8B-B14F-4D97-AF65-F5344CB8AC3E}">
        <p14:creationId xmlns:p14="http://schemas.microsoft.com/office/powerpoint/2010/main" val="158959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0BE0D250-1DDD-45D4-9AE7-E0EA1E4B7305}" type="datetimeFigureOut">
              <a:rPr lang="en-US" smtClean="0"/>
              <a:t>8/25/2021</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B57627ED-0716-4F8B-BA20-44EA89286EAA}" type="slidenum">
              <a:rPr lang="en-US" smtClean="0"/>
              <a:t>‹#›</a:t>
            </a:fld>
            <a:endParaRPr lang="en-US"/>
          </a:p>
        </p:txBody>
      </p:sp>
    </p:spTree>
    <p:extLst>
      <p:ext uri="{BB962C8B-B14F-4D97-AF65-F5344CB8AC3E}">
        <p14:creationId xmlns:p14="http://schemas.microsoft.com/office/powerpoint/2010/main" val="353830257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0BE0D250-1DDD-45D4-9AE7-E0EA1E4B7305}" type="datetimeFigureOut">
              <a:rPr lang="en-US" smtClean="0"/>
              <a:t>8/25/2021</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B57627ED-0716-4F8B-BA20-44EA89286EAA}" type="slidenum">
              <a:rPr lang="en-US" smtClean="0"/>
              <a:t>‹#›</a:t>
            </a:fld>
            <a:endParaRPr lang="en-US"/>
          </a:p>
        </p:txBody>
      </p:sp>
    </p:spTree>
    <p:extLst>
      <p:ext uri="{BB962C8B-B14F-4D97-AF65-F5344CB8AC3E}">
        <p14:creationId xmlns:p14="http://schemas.microsoft.com/office/powerpoint/2010/main" val="1463720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diagramData" Target="../diagrams/data7.xml"/><Relationship Id="rId2" Type="http://schemas.openxmlformats.org/officeDocument/2006/relationships/diagramData" Target="../diagrams/data5.xml"/><Relationship Id="rId16" Type="http://schemas.microsoft.com/office/2007/relationships/diagramDrawing" Target="../diagrams/drawing7.xml"/><Relationship Id="rId1" Type="http://schemas.openxmlformats.org/officeDocument/2006/relationships/slideLayout" Target="../slideLayouts/slideLayout5.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5.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5.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5D80D8-E781-4E42-A2DA-D164B4468318}"/>
              </a:ext>
            </a:extLst>
          </p:cNvPr>
          <p:cNvSpPr>
            <a:spLocks noGrp="1"/>
          </p:cNvSpPr>
          <p:nvPr>
            <p:ph type="ctrTitle"/>
          </p:nvPr>
        </p:nvSpPr>
        <p:spPr/>
        <p:txBody>
          <a:bodyPr/>
          <a:lstStyle/>
          <a:p>
            <a:r>
              <a:rPr lang="en-US" sz="6600" b="1" u="sng" dirty="0"/>
              <a:t>Westborough Police Department </a:t>
            </a:r>
            <a:r>
              <a:rPr lang="en-US" dirty="0"/>
              <a:t/>
            </a:r>
            <a:br>
              <a:rPr lang="en-US" dirty="0"/>
            </a:br>
            <a:r>
              <a:rPr lang="en-US" sz="4400" i="1" dirty="0"/>
              <a:t>Electric Vehicle Presentation	</a:t>
            </a:r>
            <a:r>
              <a:rPr lang="en-US" sz="4400" dirty="0"/>
              <a:t/>
            </a:r>
            <a:br>
              <a:rPr lang="en-US" sz="4400" dirty="0"/>
            </a:br>
            <a:endParaRPr lang="en-US" dirty="0"/>
          </a:p>
        </p:txBody>
      </p:sp>
      <p:sp>
        <p:nvSpPr>
          <p:cNvPr id="3" name="Subtitle 2">
            <a:extLst>
              <a:ext uri="{FF2B5EF4-FFF2-40B4-BE49-F238E27FC236}">
                <a16:creationId xmlns:a16="http://schemas.microsoft.com/office/drawing/2014/main" xmlns="" id="{3DC0B224-78F9-4D35-86ED-8798B0F3292D}"/>
              </a:ext>
            </a:extLst>
          </p:cNvPr>
          <p:cNvSpPr>
            <a:spLocks noGrp="1"/>
          </p:cNvSpPr>
          <p:nvPr>
            <p:ph type="subTitle" idx="1"/>
          </p:nvPr>
        </p:nvSpPr>
        <p:spPr/>
        <p:txBody>
          <a:bodyPr/>
          <a:lstStyle/>
          <a:p>
            <a:pPr algn="ctr"/>
            <a:r>
              <a:rPr lang="en-US" dirty="0"/>
              <a:t>Fall 2021 Special Town Meeting</a:t>
            </a:r>
          </a:p>
        </p:txBody>
      </p:sp>
    </p:spTree>
    <p:extLst>
      <p:ext uri="{BB962C8B-B14F-4D97-AF65-F5344CB8AC3E}">
        <p14:creationId xmlns:p14="http://schemas.microsoft.com/office/powerpoint/2010/main" val="2188772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F2766C-ECD6-42D1-B4E5-9A9DEEBDD1DF}"/>
              </a:ext>
            </a:extLst>
          </p:cNvPr>
          <p:cNvSpPr>
            <a:spLocks noGrp="1"/>
          </p:cNvSpPr>
          <p:nvPr>
            <p:ph type="title"/>
          </p:nvPr>
        </p:nvSpPr>
        <p:spPr/>
        <p:txBody>
          <a:bodyPr/>
          <a:lstStyle/>
          <a:p>
            <a:r>
              <a:rPr lang="en-US" dirty="0"/>
              <a:t>Vehicle costs to operate after 15 years</a:t>
            </a:r>
          </a:p>
        </p:txBody>
      </p:sp>
      <p:sp>
        <p:nvSpPr>
          <p:cNvPr id="3" name="Text Placeholder 2">
            <a:extLst>
              <a:ext uri="{FF2B5EF4-FFF2-40B4-BE49-F238E27FC236}">
                <a16:creationId xmlns:a16="http://schemas.microsoft.com/office/drawing/2014/main" xmlns="" id="{8CB2C2A8-5294-4B2D-B3D7-032EC83622D1}"/>
              </a:ext>
            </a:extLst>
          </p:cNvPr>
          <p:cNvSpPr>
            <a:spLocks noGrp="1"/>
          </p:cNvSpPr>
          <p:nvPr>
            <p:ph type="body" idx="1"/>
          </p:nvPr>
        </p:nvSpPr>
        <p:spPr/>
        <p:txBody>
          <a:bodyPr/>
          <a:lstStyle/>
          <a:p>
            <a:r>
              <a:rPr lang="en-US" dirty="0"/>
              <a:t>Mustang Mach-e</a:t>
            </a:r>
          </a:p>
        </p:txBody>
      </p:sp>
      <p:sp>
        <p:nvSpPr>
          <p:cNvPr id="5" name="Text Placeholder 4">
            <a:extLst>
              <a:ext uri="{FF2B5EF4-FFF2-40B4-BE49-F238E27FC236}">
                <a16:creationId xmlns:a16="http://schemas.microsoft.com/office/drawing/2014/main" xmlns="" id="{53D2D86D-AEBF-4DEE-AAC2-50FA47755C87}"/>
              </a:ext>
            </a:extLst>
          </p:cNvPr>
          <p:cNvSpPr>
            <a:spLocks noGrp="1"/>
          </p:cNvSpPr>
          <p:nvPr>
            <p:ph type="body" sz="quarter" idx="3"/>
          </p:nvPr>
        </p:nvSpPr>
        <p:spPr/>
        <p:txBody>
          <a:bodyPr/>
          <a:lstStyle/>
          <a:p>
            <a:r>
              <a:rPr lang="en-US" dirty="0"/>
              <a:t>Explorer XLT</a:t>
            </a:r>
          </a:p>
        </p:txBody>
      </p:sp>
      <p:graphicFrame>
        <p:nvGraphicFramePr>
          <p:cNvPr id="11" name="Content Placeholder 10">
            <a:extLst>
              <a:ext uri="{FF2B5EF4-FFF2-40B4-BE49-F238E27FC236}">
                <a16:creationId xmlns:a16="http://schemas.microsoft.com/office/drawing/2014/main" xmlns="" id="{C1C00AA3-EADA-47BB-86F9-411A8F27102E}"/>
              </a:ext>
            </a:extLst>
          </p:cNvPr>
          <p:cNvGraphicFramePr>
            <a:graphicFrameLocks noGrp="1"/>
          </p:cNvGraphicFramePr>
          <p:nvPr>
            <p:ph sz="half" idx="2"/>
          </p:nvPr>
        </p:nvGraphicFramePr>
        <p:xfrm>
          <a:off x="843568" y="2749517"/>
          <a:ext cx="4329488" cy="3206816"/>
        </p:xfrm>
        <a:graphic>
          <a:graphicData uri="http://schemas.openxmlformats.org/drawingml/2006/table">
            <a:tbl>
              <a:tblPr/>
              <a:tblGrid>
                <a:gridCol w="2811755">
                  <a:extLst>
                    <a:ext uri="{9D8B030D-6E8A-4147-A177-3AD203B41FA5}">
                      <a16:colId xmlns:a16="http://schemas.microsoft.com/office/drawing/2014/main" xmlns="" val="2092603433"/>
                    </a:ext>
                  </a:extLst>
                </a:gridCol>
                <a:gridCol w="1517733">
                  <a:extLst>
                    <a:ext uri="{9D8B030D-6E8A-4147-A177-3AD203B41FA5}">
                      <a16:colId xmlns:a16="http://schemas.microsoft.com/office/drawing/2014/main" xmlns="" val="96364680"/>
                    </a:ext>
                  </a:extLst>
                </a:gridCol>
              </a:tblGrid>
              <a:tr h="200025">
                <a:tc>
                  <a:txBody>
                    <a:bodyPr/>
                    <a:lstStyle/>
                    <a:p>
                      <a:pPr rtl="0" fontAlgn="b"/>
                      <a:r>
                        <a:rPr lang="en-US" sz="1200">
                          <a:solidFill>
                            <a:srgbClr val="000000"/>
                          </a:solidFill>
                          <a:effectLst/>
                        </a:rPr>
                        <a:t>2021 Models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Ford Mach-E</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614454913"/>
                  </a:ext>
                </a:extLst>
              </a:tr>
              <a:tr h="200025">
                <a:tc>
                  <a:txBody>
                    <a:bodyPr/>
                    <a:lstStyle/>
                    <a:p>
                      <a:pPr rtl="0" fontAlgn="b"/>
                      <a:r>
                        <a:rPr lang="en-US" sz="1200">
                          <a:solidFill>
                            <a:srgbClr val="000000"/>
                          </a:solidFill>
                          <a:effectLst/>
                        </a:rPr>
                        <a:t>Trim Level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Premium AWD ER</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383031045"/>
                  </a:ext>
                </a:extLst>
              </a:tr>
              <a:tr h="200025">
                <a:tc>
                  <a:txBody>
                    <a:bodyPr/>
                    <a:lstStyle/>
                    <a:p>
                      <a:pPr rtl="0" fontAlgn="b"/>
                      <a:r>
                        <a:rPr lang="en-US" sz="1200">
                          <a:solidFill>
                            <a:srgbClr val="000000"/>
                          </a:solidFill>
                          <a:effectLst/>
                        </a:rPr>
                        <a:t>USA base MSRP (July 2021)</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$69,582.00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034434427"/>
                  </a:ext>
                </a:extLst>
              </a:tr>
              <a:tr h="200025">
                <a:tc>
                  <a:txBody>
                    <a:bodyPr/>
                    <a:lstStyle/>
                    <a:p>
                      <a:pPr rtl="0" fontAlgn="b"/>
                      <a:r>
                        <a:rPr lang="en-US" sz="1200">
                          <a:solidFill>
                            <a:srgbClr val="757171"/>
                          </a:solidFill>
                          <a:effectLst/>
                        </a:rPr>
                        <a:t>Cost of Electric/Fuel (KWh/gal)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$0.17</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665236773"/>
                  </a:ext>
                </a:extLst>
              </a:tr>
              <a:tr h="200025">
                <a:tc>
                  <a:txBody>
                    <a:bodyPr/>
                    <a:lstStyle/>
                    <a:p>
                      <a:pPr rtl="0" fontAlgn="b"/>
                      <a:r>
                        <a:rPr lang="en-US" sz="1200">
                          <a:solidFill>
                            <a:srgbClr val="757171"/>
                          </a:solidFill>
                          <a:effectLst/>
                        </a:rPr>
                        <a:t>Range (miles) or Avg MPG</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304</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2620562111"/>
                  </a:ext>
                </a:extLst>
              </a:tr>
              <a:tr h="200025">
                <a:tc>
                  <a:txBody>
                    <a:bodyPr/>
                    <a:lstStyle/>
                    <a:p>
                      <a:pPr rtl="0" fontAlgn="b"/>
                      <a:r>
                        <a:rPr lang="en-US" sz="1200">
                          <a:solidFill>
                            <a:srgbClr val="757171"/>
                          </a:solidFill>
                          <a:effectLst/>
                        </a:rPr>
                        <a:t>Battery Size (kWh)</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88</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2125268522"/>
                  </a:ext>
                </a:extLst>
              </a:tr>
              <a:tr h="200025">
                <a:tc>
                  <a:txBody>
                    <a:bodyPr/>
                    <a:lstStyle/>
                    <a:p>
                      <a:pPr rtl="0" fontAlgn="b"/>
                      <a:r>
                        <a:rPr lang="en-US" sz="1200">
                          <a:solidFill>
                            <a:srgbClr val="757171"/>
                          </a:solidFill>
                          <a:effectLst/>
                        </a:rPr>
                        <a:t>Cost operate per mile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$0.056</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619549784"/>
                  </a:ext>
                </a:extLst>
              </a:tr>
              <a:tr h="200025">
                <a:tc>
                  <a:txBody>
                    <a:bodyPr/>
                    <a:lstStyle/>
                    <a:p>
                      <a:pPr rtl="0" fontAlgn="b"/>
                      <a:r>
                        <a:rPr lang="en-US" sz="1200">
                          <a:solidFill>
                            <a:srgbClr val="757171"/>
                          </a:solidFill>
                          <a:effectLst/>
                        </a:rPr>
                        <a:t>Total Mileage over 15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180,000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883456187"/>
                  </a:ext>
                </a:extLst>
              </a:tr>
              <a:tr h="200025">
                <a:tc>
                  <a:txBody>
                    <a:bodyPr/>
                    <a:lstStyle/>
                    <a:p>
                      <a:pPr rtl="0" fontAlgn="b"/>
                      <a:r>
                        <a:rPr lang="en-US" sz="1200">
                          <a:solidFill>
                            <a:srgbClr val="000000"/>
                          </a:solidFill>
                          <a:effectLst/>
                        </a:rPr>
                        <a:t>Fuel / Electricity Cost (15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$10,015.79</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999822128"/>
                  </a:ext>
                </a:extLst>
              </a:tr>
              <a:tr h="200025">
                <a:tc>
                  <a:txBody>
                    <a:bodyPr/>
                    <a:lstStyle/>
                    <a:p>
                      <a:pPr rtl="0" fontAlgn="b"/>
                      <a:r>
                        <a:rPr lang="en-US" sz="1200">
                          <a:solidFill>
                            <a:srgbClr val="000000"/>
                          </a:solidFill>
                          <a:effectLst/>
                        </a:rPr>
                        <a:t>Service (Fluids, Brakes, Oil Change)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$900.00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161005971"/>
                  </a:ext>
                </a:extLst>
              </a:tr>
              <a:tr h="200025">
                <a:tc>
                  <a:txBody>
                    <a:bodyPr/>
                    <a:lstStyle/>
                    <a:p>
                      <a:pPr rtl="0" fontAlgn="b"/>
                      <a:r>
                        <a:rPr lang="en-US" sz="1200">
                          <a:solidFill>
                            <a:srgbClr val="000000"/>
                          </a:solidFill>
                          <a:effectLst/>
                        </a:rPr>
                        <a:t>Cost of Tires for 180,000 miles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$6,000.00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4121380502"/>
                  </a:ext>
                </a:extLst>
              </a:tr>
              <a:tr h="200025">
                <a:tc>
                  <a:txBody>
                    <a:bodyPr/>
                    <a:lstStyle/>
                    <a:p>
                      <a:pPr rtl="0" fontAlgn="b"/>
                      <a:r>
                        <a:rPr lang="en-US" sz="1200">
                          <a:solidFill>
                            <a:srgbClr val="000000"/>
                          </a:solidFill>
                          <a:effectLst/>
                        </a:rPr>
                        <a:t>Federal Tax Credit</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-$7,500.00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07826817"/>
                  </a:ext>
                </a:extLst>
              </a:tr>
              <a:tr h="200025">
                <a:tc>
                  <a:txBody>
                    <a:bodyPr/>
                    <a:lstStyle/>
                    <a:p>
                      <a:pPr rtl="0" fontAlgn="b"/>
                      <a:r>
                        <a:rPr lang="en-US" sz="1200">
                          <a:solidFill>
                            <a:srgbClr val="000000"/>
                          </a:solidFill>
                          <a:effectLst/>
                        </a:rPr>
                        <a:t>State Rebate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-$2,500.00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202705548"/>
                  </a:ext>
                </a:extLst>
              </a:tr>
              <a:tr h="200025">
                <a:tc>
                  <a:txBody>
                    <a:bodyPr/>
                    <a:lstStyle/>
                    <a:p>
                      <a:pPr rtl="0" fontAlgn="b"/>
                      <a:r>
                        <a:rPr lang="en-US" sz="1200">
                          <a:solidFill>
                            <a:srgbClr val="000000"/>
                          </a:solidFill>
                          <a:effectLst/>
                        </a:rPr>
                        <a:t>SUBTOTAL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$76,497.79</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4010699089"/>
                  </a:ext>
                </a:extLst>
              </a:tr>
              <a:tr h="200025">
                <a:tc>
                  <a:txBody>
                    <a:bodyPr/>
                    <a:lstStyle/>
                    <a:p>
                      <a:pPr rtl="0" fontAlgn="b"/>
                      <a:r>
                        <a:rPr lang="en-US" sz="1200">
                          <a:solidFill>
                            <a:srgbClr val="000000"/>
                          </a:solidFill>
                          <a:effectLst/>
                        </a:rPr>
                        <a:t>Eastimated Trade-In Value (After 5 yrs)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a:effectLst/>
                      </a:endParaRP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866456419"/>
                  </a:ext>
                </a:extLst>
              </a:tr>
              <a:tr h="200025">
                <a:tc>
                  <a:txBody>
                    <a:bodyPr/>
                    <a:lstStyle/>
                    <a:p>
                      <a:pPr rtl="0" fontAlgn="b"/>
                      <a:r>
                        <a:rPr lang="en-US" sz="1200" b="1">
                          <a:solidFill>
                            <a:srgbClr val="000000"/>
                          </a:solidFill>
                          <a:effectLst/>
                        </a:rPr>
                        <a:t>Cost of Ownership (15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n-US" sz="1200" b="1" dirty="0">
                          <a:solidFill>
                            <a:srgbClr val="000000"/>
                          </a:solidFill>
                          <a:effectLst/>
                        </a:rPr>
                        <a:t>$76,497.79</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xmlns="" val="2984947057"/>
                  </a:ext>
                </a:extLst>
              </a:tr>
            </a:tbl>
          </a:graphicData>
        </a:graphic>
      </p:graphicFrame>
      <p:graphicFrame>
        <p:nvGraphicFramePr>
          <p:cNvPr id="14" name="Content Placeholder 13">
            <a:extLst>
              <a:ext uri="{FF2B5EF4-FFF2-40B4-BE49-F238E27FC236}">
                <a16:creationId xmlns:a16="http://schemas.microsoft.com/office/drawing/2014/main" xmlns="" id="{CEDF237C-A03D-4217-A301-8B3B366595DA}"/>
              </a:ext>
            </a:extLst>
          </p:cNvPr>
          <p:cNvGraphicFramePr>
            <a:graphicFrameLocks noGrp="1"/>
          </p:cNvGraphicFramePr>
          <p:nvPr>
            <p:ph sz="quarter" idx="4"/>
          </p:nvPr>
        </p:nvGraphicFramePr>
        <p:xfrm>
          <a:off x="6205099" y="2747930"/>
          <a:ext cx="4268077" cy="3206816"/>
        </p:xfrm>
        <a:graphic>
          <a:graphicData uri="http://schemas.openxmlformats.org/drawingml/2006/table">
            <a:tbl>
              <a:tblPr/>
              <a:tblGrid>
                <a:gridCol w="2811755">
                  <a:extLst>
                    <a:ext uri="{9D8B030D-6E8A-4147-A177-3AD203B41FA5}">
                      <a16:colId xmlns:a16="http://schemas.microsoft.com/office/drawing/2014/main" xmlns="" val="109696155"/>
                    </a:ext>
                  </a:extLst>
                </a:gridCol>
                <a:gridCol w="1456322">
                  <a:extLst>
                    <a:ext uri="{9D8B030D-6E8A-4147-A177-3AD203B41FA5}">
                      <a16:colId xmlns:a16="http://schemas.microsoft.com/office/drawing/2014/main" xmlns="" val="2567991929"/>
                    </a:ext>
                  </a:extLst>
                </a:gridCol>
              </a:tblGrid>
              <a:tr h="200025">
                <a:tc>
                  <a:txBody>
                    <a:bodyPr/>
                    <a:lstStyle/>
                    <a:p>
                      <a:pPr rtl="0" fontAlgn="b"/>
                      <a:r>
                        <a:rPr lang="en-US" sz="1200">
                          <a:solidFill>
                            <a:srgbClr val="000000"/>
                          </a:solidFill>
                          <a:effectLst/>
                        </a:rPr>
                        <a:t>2021 Models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Ford Explorer</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919271327"/>
                  </a:ext>
                </a:extLst>
              </a:tr>
              <a:tr h="200025">
                <a:tc>
                  <a:txBody>
                    <a:bodyPr/>
                    <a:lstStyle/>
                    <a:p>
                      <a:pPr rtl="0" fontAlgn="b"/>
                      <a:r>
                        <a:rPr lang="en-US" sz="1200">
                          <a:solidFill>
                            <a:srgbClr val="000000"/>
                          </a:solidFill>
                          <a:effectLst/>
                        </a:rPr>
                        <a:t>Trim Level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XLT - AWD</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907441167"/>
                  </a:ext>
                </a:extLst>
              </a:tr>
              <a:tr h="200025">
                <a:tc>
                  <a:txBody>
                    <a:bodyPr/>
                    <a:lstStyle/>
                    <a:p>
                      <a:pPr rtl="0" fontAlgn="b"/>
                      <a:r>
                        <a:rPr lang="en-US" sz="1200">
                          <a:solidFill>
                            <a:srgbClr val="000000"/>
                          </a:solidFill>
                          <a:effectLst/>
                        </a:rPr>
                        <a:t>USA base MSRP (July 2021)</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$50,669.00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223219186"/>
                  </a:ext>
                </a:extLst>
              </a:tr>
              <a:tr h="200025">
                <a:tc>
                  <a:txBody>
                    <a:bodyPr/>
                    <a:lstStyle/>
                    <a:p>
                      <a:pPr rtl="0" fontAlgn="b"/>
                      <a:r>
                        <a:rPr lang="en-US" sz="1200">
                          <a:solidFill>
                            <a:srgbClr val="757171"/>
                          </a:solidFill>
                          <a:effectLst/>
                        </a:rPr>
                        <a:t>Cost of Electric/Fuel (KWh/gal)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$3.09</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416618623"/>
                  </a:ext>
                </a:extLst>
              </a:tr>
              <a:tr h="200025">
                <a:tc>
                  <a:txBody>
                    <a:bodyPr/>
                    <a:lstStyle/>
                    <a:p>
                      <a:pPr rtl="0" fontAlgn="b"/>
                      <a:r>
                        <a:rPr lang="en-US" sz="1200">
                          <a:solidFill>
                            <a:srgbClr val="757171"/>
                          </a:solidFill>
                          <a:effectLst/>
                        </a:rPr>
                        <a:t>Range (miles) or Avg MPG</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20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3625688466"/>
                  </a:ext>
                </a:extLst>
              </a:tr>
              <a:tr h="200025">
                <a:tc>
                  <a:txBody>
                    <a:bodyPr/>
                    <a:lstStyle/>
                    <a:p>
                      <a:pPr rtl="0" fontAlgn="b"/>
                      <a:r>
                        <a:rPr lang="en-US" sz="1200">
                          <a:solidFill>
                            <a:srgbClr val="757171"/>
                          </a:solidFill>
                          <a:effectLst/>
                        </a:rPr>
                        <a:t>Battery Size (kWh)</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N/A</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2156247097"/>
                  </a:ext>
                </a:extLst>
              </a:tr>
              <a:tr h="200025">
                <a:tc>
                  <a:txBody>
                    <a:bodyPr/>
                    <a:lstStyle/>
                    <a:p>
                      <a:pPr rtl="0" fontAlgn="b"/>
                      <a:r>
                        <a:rPr lang="en-US" sz="1200">
                          <a:solidFill>
                            <a:srgbClr val="757171"/>
                          </a:solidFill>
                          <a:effectLst/>
                        </a:rPr>
                        <a:t>Cost operate per mile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$0.155</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926648838"/>
                  </a:ext>
                </a:extLst>
              </a:tr>
              <a:tr h="200025">
                <a:tc>
                  <a:txBody>
                    <a:bodyPr/>
                    <a:lstStyle/>
                    <a:p>
                      <a:pPr rtl="0" fontAlgn="b"/>
                      <a:r>
                        <a:rPr lang="en-US" sz="1200">
                          <a:solidFill>
                            <a:srgbClr val="757171"/>
                          </a:solidFill>
                          <a:effectLst/>
                        </a:rPr>
                        <a:t>Total Mileage over 15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180,000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270819422"/>
                  </a:ext>
                </a:extLst>
              </a:tr>
              <a:tr h="200025">
                <a:tc>
                  <a:txBody>
                    <a:bodyPr/>
                    <a:lstStyle/>
                    <a:p>
                      <a:pPr rtl="0" fontAlgn="b"/>
                      <a:r>
                        <a:rPr lang="en-US" sz="1200">
                          <a:solidFill>
                            <a:srgbClr val="000000"/>
                          </a:solidFill>
                          <a:effectLst/>
                        </a:rPr>
                        <a:t>Fuel / Electricity Cost (15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$27,810.00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426057121"/>
                  </a:ext>
                </a:extLst>
              </a:tr>
              <a:tr h="200025">
                <a:tc>
                  <a:txBody>
                    <a:bodyPr/>
                    <a:lstStyle/>
                    <a:p>
                      <a:pPr rtl="0" fontAlgn="b"/>
                      <a:r>
                        <a:rPr lang="en-US" sz="1200">
                          <a:solidFill>
                            <a:srgbClr val="000000"/>
                          </a:solidFill>
                          <a:effectLst/>
                        </a:rPr>
                        <a:t>Service (Fluids, Brakes, Oil Change)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$3,300.00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811704722"/>
                  </a:ext>
                </a:extLst>
              </a:tr>
              <a:tr h="200025">
                <a:tc>
                  <a:txBody>
                    <a:bodyPr/>
                    <a:lstStyle/>
                    <a:p>
                      <a:pPr rtl="0" fontAlgn="b"/>
                      <a:r>
                        <a:rPr lang="en-US" sz="1200">
                          <a:solidFill>
                            <a:srgbClr val="000000"/>
                          </a:solidFill>
                          <a:effectLst/>
                        </a:rPr>
                        <a:t>Cost of Tires for 180,000 miles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$3,000.00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490767609"/>
                  </a:ext>
                </a:extLst>
              </a:tr>
              <a:tr h="200025">
                <a:tc>
                  <a:txBody>
                    <a:bodyPr/>
                    <a:lstStyle/>
                    <a:p>
                      <a:pPr rtl="0" fontAlgn="b"/>
                      <a:r>
                        <a:rPr lang="en-US" sz="1200">
                          <a:solidFill>
                            <a:srgbClr val="000000"/>
                          </a:solidFill>
                          <a:effectLst/>
                        </a:rPr>
                        <a:t>Federal Tax Credit</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200">
                        <a:solidFill>
                          <a:srgbClr val="000000"/>
                        </a:solidFill>
                        <a:effectLst/>
                      </a:endParaRP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42604377"/>
                  </a:ext>
                </a:extLst>
              </a:tr>
              <a:tr h="200025">
                <a:tc>
                  <a:txBody>
                    <a:bodyPr/>
                    <a:lstStyle/>
                    <a:p>
                      <a:pPr rtl="0" fontAlgn="b"/>
                      <a:r>
                        <a:rPr lang="en-US" sz="1200">
                          <a:solidFill>
                            <a:srgbClr val="000000"/>
                          </a:solidFill>
                          <a:effectLst/>
                        </a:rPr>
                        <a:t>State Rebate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200">
                        <a:solidFill>
                          <a:srgbClr val="000000"/>
                        </a:solidFill>
                        <a:effectLst/>
                      </a:endParaRP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661767882"/>
                  </a:ext>
                </a:extLst>
              </a:tr>
              <a:tr h="200025">
                <a:tc>
                  <a:txBody>
                    <a:bodyPr/>
                    <a:lstStyle/>
                    <a:p>
                      <a:pPr rtl="0" fontAlgn="b"/>
                      <a:r>
                        <a:rPr lang="en-US" sz="1200">
                          <a:solidFill>
                            <a:srgbClr val="000000"/>
                          </a:solidFill>
                          <a:effectLst/>
                        </a:rPr>
                        <a:t>SUBTOTAL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$84,779.00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571524522"/>
                  </a:ext>
                </a:extLst>
              </a:tr>
              <a:tr h="200025">
                <a:tc>
                  <a:txBody>
                    <a:bodyPr/>
                    <a:lstStyle/>
                    <a:p>
                      <a:pPr rtl="0" fontAlgn="b"/>
                      <a:r>
                        <a:rPr lang="en-US" sz="1200">
                          <a:solidFill>
                            <a:srgbClr val="000000"/>
                          </a:solidFill>
                          <a:effectLst/>
                        </a:rPr>
                        <a:t>Eastimated Trade-In Value (After 5 yrs)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a:effectLst/>
                      </a:endParaRP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52006223"/>
                  </a:ext>
                </a:extLst>
              </a:tr>
              <a:tr h="200025">
                <a:tc>
                  <a:txBody>
                    <a:bodyPr/>
                    <a:lstStyle/>
                    <a:p>
                      <a:pPr rtl="0" fontAlgn="b"/>
                      <a:r>
                        <a:rPr lang="en-US" sz="1200" b="1">
                          <a:solidFill>
                            <a:srgbClr val="000000"/>
                          </a:solidFill>
                          <a:effectLst/>
                        </a:rPr>
                        <a:t>Cost of Ownership (15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n-US" sz="1200" b="1" dirty="0">
                          <a:solidFill>
                            <a:srgbClr val="000000"/>
                          </a:solidFill>
                          <a:effectLst/>
                        </a:rPr>
                        <a:t>$84,779.00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xmlns="" val="663392654"/>
                  </a:ext>
                </a:extLst>
              </a:tr>
            </a:tbl>
          </a:graphicData>
        </a:graphic>
      </p:graphicFrame>
      <p:sp>
        <p:nvSpPr>
          <p:cNvPr id="15" name="TextBox 14">
            <a:extLst>
              <a:ext uri="{FF2B5EF4-FFF2-40B4-BE49-F238E27FC236}">
                <a16:creationId xmlns:a16="http://schemas.microsoft.com/office/drawing/2014/main" xmlns="" id="{E1C55CCE-1D90-4E77-8756-04FCAB7EFB24}"/>
              </a:ext>
            </a:extLst>
          </p:cNvPr>
          <p:cNvSpPr txBox="1"/>
          <p:nvPr/>
        </p:nvSpPr>
        <p:spPr>
          <a:xfrm>
            <a:off x="676656" y="6173801"/>
            <a:ext cx="9693948" cy="369332"/>
          </a:xfrm>
          <a:prstGeom prst="rect">
            <a:avLst/>
          </a:prstGeom>
          <a:noFill/>
        </p:spPr>
        <p:txBody>
          <a:bodyPr wrap="square" rtlCol="0">
            <a:spAutoFit/>
          </a:bodyPr>
          <a:lstStyle/>
          <a:p>
            <a:r>
              <a:rPr lang="en-US" dirty="0"/>
              <a:t>The gap continues to grow due to lower operating costs. </a:t>
            </a:r>
          </a:p>
        </p:txBody>
      </p:sp>
    </p:spTree>
    <p:extLst>
      <p:ext uri="{BB962C8B-B14F-4D97-AF65-F5344CB8AC3E}">
        <p14:creationId xmlns:p14="http://schemas.microsoft.com/office/powerpoint/2010/main" val="829925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ED3DE939-807B-424B-AF63-260B6143EBE3}"/>
              </a:ext>
            </a:extLst>
          </p:cNvPr>
          <p:cNvSpPr>
            <a:spLocks noGrp="1"/>
          </p:cNvSpPr>
          <p:nvPr>
            <p:ph type="title"/>
          </p:nvPr>
        </p:nvSpPr>
        <p:spPr/>
        <p:txBody>
          <a:bodyPr/>
          <a:lstStyle/>
          <a:p>
            <a:r>
              <a:rPr lang="en-US" dirty="0"/>
              <a:t>Vehicle cost comparison over time </a:t>
            </a:r>
          </a:p>
        </p:txBody>
      </p:sp>
      <p:pic>
        <p:nvPicPr>
          <p:cNvPr id="4104" name="Picture 8">
            <a:extLst>
              <a:ext uri="{FF2B5EF4-FFF2-40B4-BE49-F238E27FC236}">
                <a16:creationId xmlns:a16="http://schemas.microsoft.com/office/drawing/2014/main" xmlns="" id="{BC8C105E-A5A9-4699-870E-EDE39C0BCCF3}"/>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10907" y="2011363"/>
            <a:ext cx="6084461" cy="376713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Diagram 11">
            <a:extLst>
              <a:ext uri="{FF2B5EF4-FFF2-40B4-BE49-F238E27FC236}">
                <a16:creationId xmlns:a16="http://schemas.microsoft.com/office/drawing/2014/main" xmlns="" id="{53CCE491-8134-4FFE-81BB-58E62365930C}"/>
              </a:ext>
            </a:extLst>
          </p:cNvPr>
          <p:cNvGraphicFramePr/>
          <p:nvPr>
            <p:extLst>
              <p:ext uri="{D42A27DB-BD31-4B8C-83A1-F6EECF244321}">
                <p14:modId xmlns:p14="http://schemas.microsoft.com/office/powerpoint/2010/main" val="4095990458"/>
              </p:ext>
            </p:extLst>
          </p:nvPr>
        </p:nvGraphicFramePr>
        <p:xfrm>
          <a:off x="2266122" y="5589767"/>
          <a:ext cx="8484041" cy="923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8168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90DFD4-28BE-4C97-B0E6-1CEC56127C7E}"/>
              </a:ext>
            </a:extLst>
          </p:cNvPr>
          <p:cNvSpPr>
            <a:spLocks noGrp="1"/>
          </p:cNvSpPr>
          <p:nvPr>
            <p:ph type="title"/>
          </p:nvPr>
        </p:nvSpPr>
        <p:spPr/>
        <p:txBody>
          <a:bodyPr/>
          <a:lstStyle/>
          <a:p>
            <a:r>
              <a:rPr lang="en-US" dirty="0"/>
              <a:t>Why have we not adopted already?</a:t>
            </a:r>
          </a:p>
        </p:txBody>
      </p:sp>
      <p:graphicFrame>
        <p:nvGraphicFramePr>
          <p:cNvPr id="4" name="Content Placeholder 3">
            <a:extLst>
              <a:ext uri="{FF2B5EF4-FFF2-40B4-BE49-F238E27FC236}">
                <a16:creationId xmlns:a16="http://schemas.microsoft.com/office/drawing/2014/main" xmlns="" id="{547097F4-D62C-4E5D-81B8-4A1BC40F1208}"/>
              </a:ext>
            </a:extLst>
          </p:cNvPr>
          <p:cNvGraphicFramePr>
            <a:graphicFrameLocks noGrp="1"/>
          </p:cNvGraphicFramePr>
          <p:nvPr>
            <p:ph idx="1"/>
            <p:extLst>
              <p:ext uri="{D42A27DB-BD31-4B8C-83A1-F6EECF244321}">
                <p14:modId xmlns:p14="http://schemas.microsoft.com/office/powerpoint/2010/main" val="1355402373"/>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9671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E7B9CB-1BA9-4F53-B527-91634111243D}"/>
              </a:ext>
            </a:extLst>
          </p:cNvPr>
          <p:cNvSpPr>
            <a:spLocks noGrp="1"/>
          </p:cNvSpPr>
          <p:nvPr>
            <p:ph type="title"/>
          </p:nvPr>
        </p:nvSpPr>
        <p:spPr/>
        <p:txBody>
          <a:bodyPr/>
          <a:lstStyle/>
          <a:p>
            <a:r>
              <a:rPr lang="en-US" dirty="0"/>
              <a:t>But why now?</a:t>
            </a:r>
          </a:p>
        </p:txBody>
      </p:sp>
      <p:graphicFrame>
        <p:nvGraphicFramePr>
          <p:cNvPr id="4" name="Content Placeholder 3">
            <a:extLst>
              <a:ext uri="{FF2B5EF4-FFF2-40B4-BE49-F238E27FC236}">
                <a16:creationId xmlns:a16="http://schemas.microsoft.com/office/drawing/2014/main" xmlns="" id="{DB7672FE-B741-45AF-80C9-6754438B883E}"/>
              </a:ext>
            </a:extLst>
          </p:cNvPr>
          <p:cNvGraphicFramePr>
            <a:graphicFrameLocks noGrp="1"/>
          </p:cNvGraphicFramePr>
          <p:nvPr>
            <p:ph idx="1"/>
            <p:extLst>
              <p:ext uri="{D42A27DB-BD31-4B8C-83A1-F6EECF244321}">
                <p14:modId xmlns:p14="http://schemas.microsoft.com/office/powerpoint/2010/main" val="341447414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19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64C28E-51FA-4D65-950D-B1D7D8A0BE3B}"/>
              </a:ext>
            </a:extLst>
          </p:cNvPr>
          <p:cNvSpPr>
            <a:spLocks noGrp="1"/>
          </p:cNvSpPr>
          <p:nvPr>
            <p:ph type="title"/>
          </p:nvPr>
        </p:nvSpPr>
        <p:spPr/>
        <p:txBody>
          <a:bodyPr/>
          <a:lstStyle/>
          <a:p>
            <a:r>
              <a:rPr lang="en-US" dirty="0"/>
              <a:t>Charging needs</a:t>
            </a:r>
          </a:p>
        </p:txBody>
      </p:sp>
      <p:graphicFrame>
        <p:nvGraphicFramePr>
          <p:cNvPr id="5" name="Content Placeholder 4">
            <a:extLst>
              <a:ext uri="{FF2B5EF4-FFF2-40B4-BE49-F238E27FC236}">
                <a16:creationId xmlns:a16="http://schemas.microsoft.com/office/drawing/2014/main" xmlns="" id="{D50EDA15-A2FD-4698-B8DA-903CF5F23756}"/>
              </a:ext>
            </a:extLst>
          </p:cNvPr>
          <p:cNvGraphicFramePr>
            <a:graphicFrameLocks noGrp="1"/>
          </p:cNvGraphicFramePr>
          <p:nvPr>
            <p:ph idx="1"/>
            <p:extLst>
              <p:ext uri="{D42A27DB-BD31-4B8C-83A1-F6EECF244321}">
                <p14:modId xmlns:p14="http://schemas.microsoft.com/office/powerpoint/2010/main" val="106934388"/>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6584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365D04-7477-4C78-9781-6E8DC8AC9501}"/>
              </a:ext>
            </a:extLst>
          </p:cNvPr>
          <p:cNvSpPr>
            <a:spLocks noGrp="1"/>
          </p:cNvSpPr>
          <p:nvPr>
            <p:ph type="title"/>
          </p:nvPr>
        </p:nvSpPr>
        <p:spPr/>
        <p:txBody>
          <a:bodyPr/>
          <a:lstStyle/>
          <a:p>
            <a:r>
              <a:rPr lang="en-US" dirty="0"/>
              <a:t>Charging options</a:t>
            </a:r>
          </a:p>
        </p:txBody>
      </p:sp>
      <p:pic>
        <p:nvPicPr>
          <p:cNvPr id="5122" name="Picture 2" descr="FORD CONNECTED CHARGE STATION">
            <a:extLst>
              <a:ext uri="{FF2B5EF4-FFF2-40B4-BE49-F238E27FC236}">
                <a16:creationId xmlns:a16="http://schemas.microsoft.com/office/drawing/2014/main" xmlns="" id="{7C5E2928-12DD-40E0-B8F1-55D6B753FB5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314850" y="2127913"/>
            <a:ext cx="2207578" cy="2478319"/>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Electrify America: U.S. EV public charging network | Electrify America">
            <a:extLst>
              <a:ext uri="{FF2B5EF4-FFF2-40B4-BE49-F238E27FC236}">
                <a16:creationId xmlns:a16="http://schemas.microsoft.com/office/drawing/2014/main" xmlns="" id="{6F71B069-3ED8-49D0-BCC8-FA6087FD940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290594" y="2796381"/>
            <a:ext cx="2105025" cy="2171700"/>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ford-connected-charge-station">
            <a:extLst>
              <a:ext uri="{FF2B5EF4-FFF2-40B4-BE49-F238E27FC236}">
                <a16:creationId xmlns:a16="http://schemas.microsoft.com/office/drawing/2014/main" xmlns="" id="{23C16EDC-ACEF-407D-B782-56592ECDF8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9304" y="405106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80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F55AF2-BC4A-4E6B-8700-3C2FD418E5F2}"/>
              </a:ext>
            </a:extLst>
          </p:cNvPr>
          <p:cNvSpPr>
            <a:spLocks noGrp="1"/>
          </p:cNvSpPr>
          <p:nvPr>
            <p:ph type="title"/>
          </p:nvPr>
        </p:nvSpPr>
        <p:spPr/>
        <p:txBody>
          <a:bodyPr/>
          <a:lstStyle/>
          <a:p>
            <a:r>
              <a:rPr lang="en-US" dirty="0"/>
              <a:t>Charging systems costs</a:t>
            </a:r>
          </a:p>
        </p:txBody>
      </p:sp>
      <p:graphicFrame>
        <p:nvGraphicFramePr>
          <p:cNvPr id="4" name="Content Placeholder 3">
            <a:extLst>
              <a:ext uri="{FF2B5EF4-FFF2-40B4-BE49-F238E27FC236}">
                <a16:creationId xmlns:a16="http://schemas.microsoft.com/office/drawing/2014/main" xmlns="" id="{ADF444F5-A30C-48C8-8026-5EE3F335A6F5}"/>
              </a:ext>
            </a:extLst>
          </p:cNvPr>
          <p:cNvGraphicFramePr>
            <a:graphicFrameLocks noGrp="1"/>
          </p:cNvGraphicFramePr>
          <p:nvPr>
            <p:ph idx="1"/>
            <p:extLst>
              <p:ext uri="{D42A27DB-BD31-4B8C-83A1-F6EECF244321}">
                <p14:modId xmlns:p14="http://schemas.microsoft.com/office/powerpoint/2010/main" val="368454171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6122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F9D3C7-3072-4E38-A66C-FF5C4B8174AD}"/>
              </a:ext>
            </a:extLst>
          </p:cNvPr>
          <p:cNvSpPr>
            <a:spLocks noGrp="1"/>
          </p:cNvSpPr>
          <p:nvPr>
            <p:ph type="title"/>
          </p:nvPr>
        </p:nvSpPr>
        <p:spPr/>
        <p:txBody>
          <a:bodyPr/>
          <a:lstStyle/>
          <a:p>
            <a:r>
              <a:rPr lang="en-US" dirty="0"/>
              <a:t>Impact on the Environment</a:t>
            </a:r>
          </a:p>
        </p:txBody>
      </p:sp>
      <p:pic>
        <p:nvPicPr>
          <p:cNvPr id="5" name="Content Placeholder 4">
            <a:extLst>
              <a:ext uri="{FF2B5EF4-FFF2-40B4-BE49-F238E27FC236}">
                <a16:creationId xmlns:a16="http://schemas.microsoft.com/office/drawing/2014/main" xmlns="" id="{2ADDFF4C-FB1F-4F65-A79C-F70457BB3B9A}"/>
              </a:ext>
            </a:extLst>
          </p:cNvPr>
          <p:cNvPicPr>
            <a:picLocks noGrp="1" noChangeAspect="1"/>
          </p:cNvPicPr>
          <p:nvPr>
            <p:ph idx="1"/>
          </p:nvPr>
        </p:nvPicPr>
        <p:blipFill>
          <a:blip r:embed="rId2"/>
          <a:stretch>
            <a:fillRect/>
          </a:stretch>
        </p:blipFill>
        <p:spPr>
          <a:xfrm>
            <a:off x="2501787" y="761999"/>
            <a:ext cx="3088307" cy="5396579"/>
          </a:xfrm>
        </p:spPr>
      </p:pic>
      <p:graphicFrame>
        <p:nvGraphicFramePr>
          <p:cNvPr id="8" name="Diagram 7">
            <a:extLst>
              <a:ext uri="{FF2B5EF4-FFF2-40B4-BE49-F238E27FC236}">
                <a16:creationId xmlns:a16="http://schemas.microsoft.com/office/drawing/2014/main" xmlns="" id="{0C66F474-2C12-40B2-AB9A-5D561F235117}"/>
              </a:ext>
            </a:extLst>
          </p:cNvPr>
          <p:cNvGraphicFramePr/>
          <p:nvPr>
            <p:extLst>
              <p:ext uri="{D42A27DB-BD31-4B8C-83A1-F6EECF244321}">
                <p14:modId xmlns:p14="http://schemas.microsoft.com/office/powerpoint/2010/main" val="4184875965"/>
              </p:ext>
            </p:extLst>
          </p:nvPr>
        </p:nvGraphicFramePr>
        <p:xfrm>
          <a:off x="8275982" y="2511813"/>
          <a:ext cx="3398520" cy="31269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xmlns="" id="{61B2C218-C41E-4099-8A7C-EC1B326BBB13}"/>
              </a:ext>
            </a:extLst>
          </p:cNvPr>
          <p:cNvSpPr txBox="1"/>
          <p:nvPr/>
        </p:nvSpPr>
        <p:spPr>
          <a:xfrm>
            <a:off x="1065229" y="6287678"/>
            <a:ext cx="5740924" cy="369332"/>
          </a:xfrm>
          <a:prstGeom prst="rect">
            <a:avLst/>
          </a:prstGeom>
          <a:noFill/>
        </p:spPr>
        <p:txBody>
          <a:bodyPr wrap="square" rtlCol="0">
            <a:spAutoFit/>
          </a:bodyPr>
          <a:lstStyle/>
          <a:p>
            <a:r>
              <a:rPr lang="en-US" dirty="0"/>
              <a:t>Source: Fueleconomy.gov</a:t>
            </a:r>
          </a:p>
        </p:txBody>
      </p:sp>
    </p:spTree>
    <p:extLst>
      <p:ext uri="{BB962C8B-B14F-4D97-AF65-F5344CB8AC3E}">
        <p14:creationId xmlns:p14="http://schemas.microsoft.com/office/powerpoint/2010/main" val="226414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DB8138-AFC0-43B5-8798-7CC295E40F6F}"/>
              </a:ext>
            </a:extLst>
          </p:cNvPr>
          <p:cNvSpPr>
            <a:spLocks noGrp="1"/>
          </p:cNvSpPr>
          <p:nvPr>
            <p:ph type="title"/>
          </p:nvPr>
        </p:nvSpPr>
        <p:spPr/>
        <p:txBody>
          <a:bodyPr/>
          <a:lstStyle/>
          <a:p>
            <a:r>
              <a:rPr lang="en-US" dirty="0"/>
              <a:t>Total costs vehicle and charging solution</a:t>
            </a:r>
          </a:p>
        </p:txBody>
      </p:sp>
      <p:graphicFrame>
        <p:nvGraphicFramePr>
          <p:cNvPr id="4" name="Content Placeholder 3">
            <a:extLst>
              <a:ext uri="{FF2B5EF4-FFF2-40B4-BE49-F238E27FC236}">
                <a16:creationId xmlns:a16="http://schemas.microsoft.com/office/drawing/2014/main" xmlns="" id="{13EE0C50-9FD0-40A5-B860-ECA351381C83}"/>
              </a:ext>
            </a:extLst>
          </p:cNvPr>
          <p:cNvGraphicFramePr>
            <a:graphicFrameLocks noGrp="1"/>
          </p:cNvGraphicFramePr>
          <p:nvPr>
            <p:ph idx="1"/>
            <p:extLst>
              <p:ext uri="{D42A27DB-BD31-4B8C-83A1-F6EECF244321}">
                <p14:modId xmlns:p14="http://schemas.microsoft.com/office/powerpoint/2010/main" val="3098182466"/>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7295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BB0B113-65CA-4E79-8EE5-F19CACFCCEB5}"/>
              </a:ext>
            </a:extLst>
          </p:cNvPr>
          <p:cNvSpPr>
            <a:spLocks noGrp="1"/>
          </p:cNvSpPr>
          <p:nvPr>
            <p:ph type="title"/>
          </p:nvPr>
        </p:nvSpPr>
        <p:spPr/>
        <p:txBody>
          <a:bodyPr/>
          <a:lstStyle/>
          <a:p>
            <a:r>
              <a:rPr lang="en-US" dirty="0"/>
              <a:t>Vehicles for Comparison	</a:t>
            </a:r>
          </a:p>
        </p:txBody>
      </p:sp>
      <p:sp>
        <p:nvSpPr>
          <p:cNvPr id="5" name="Text Placeholder 4">
            <a:extLst>
              <a:ext uri="{FF2B5EF4-FFF2-40B4-BE49-F238E27FC236}">
                <a16:creationId xmlns:a16="http://schemas.microsoft.com/office/drawing/2014/main" xmlns="" id="{499C6E4C-5F05-4A70-B840-4ECB85915992}"/>
              </a:ext>
            </a:extLst>
          </p:cNvPr>
          <p:cNvSpPr>
            <a:spLocks noGrp="1"/>
          </p:cNvSpPr>
          <p:nvPr>
            <p:ph type="body" idx="1"/>
          </p:nvPr>
        </p:nvSpPr>
        <p:spPr/>
        <p:txBody>
          <a:bodyPr/>
          <a:lstStyle/>
          <a:p>
            <a:r>
              <a:rPr lang="en-US" dirty="0"/>
              <a:t>2021 Ford Mustang Mach- E Premier AWD Extended Range</a:t>
            </a:r>
          </a:p>
        </p:txBody>
      </p:sp>
      <p:pic>
        <p:nvPicPr>
          <p:cNvPr id="9" name="Content Placeholder 8">
            <a:extLst>
              <a:ext uri="{FF2B5EF4-FFF2-40B4-BE49-F238E27FC236}">
                <a16:creationId xmlns:a16="http://schemas.microsoft.com/office/drawing/2014/main" xmlns="" id="{B519D9AE-3D0C-46DB-943B-39D51FDF1E29}"/>
              </a:ext>
            </a:extLst>
          </p:cNvPr>
          <p:cNvPicPr>
            <a:picLocks noGrp="1" noChangeAspect="1"/>
          </p:cNvPicPr>
          <p:nvPr>
            <p:ph sz="half" idx="2"/>
          </p:nvPr>
        </p:nvPicPr>
        <p:blipFill>
          <a:blip r:embed="rId2"/>
          <a:stretch>
            <a:fillRect/>
          </a:stretch>
        </p:blipFill>
        <p:spPr>
          <a:xfrm>
            <a:off x="676275" y="3070304"/>
            <a:ext cx="4664075" cy="2565241"/>
          </a:xfrm>
          <a:prstGeom prst="rect">
            <a:avLst/>
          </a:prstGeom>
        </p:spPr>
      </p:pic>
      <p:sp>
        <p:nvSpPr>
          <p:cNvPr id="7" name="Text Placeholder 6">
            <a:extLst>
              <a:ext uri="{FF2B5EF4-FFF2-40B4-BE49-F238E27FC236}">
                <a16:creationId xmlns:a16="http://schemas.microsoft.com/office/drawing/2014/main" xmlns="" id="{44742327-3F8D-4701-AACC-8CBE9CEEA13A}"/>
              </a:ext>
            </a:extLst>
          </p:cNvPr>
          <p:cNvSpPr>
            <a:spLocks noGrp="1"/>
          </p:cNvSpPr>
          <p:nvPr>
            <p:ph type="body" sz="quarter" idx="3"/>
          </p:nvPr>
        </p:nvSpPr>
        <p:spPr/>
        <p:txBody>
          <a:bodyPr/>
          <a:lstStyle/>
          <a:p>
            <a:r>
              <a:rPr lang="en-US" dirty="0"/>
              <a:t>2021 Ford Explorer XLT AWD - ICE</a:t>
            </a:r>
          </a:p>
        </p:txBody>
      </p:sp>
      <p:pic>
        <p:nvPicPr>
          <p:cNvPr id="10" name="Content Placeholder 9">
            <a:extLst>
              <a:ext uri="{FF2B5EF4-FFF2-40B4-BE49-F238E27FC236}">
                <a16:creationId xmlns:a16="http://schemas.microsoft.com/office/drawing/2014/main" xmlns="" id="{E7D552A1-178B-4428-86FF-6AC3E41C58FB}"/>
              </a:ext>
            </a:extLst>
          </p:cNvPr>
          <p:cNvPicPr>
            <a:picLocks noGrp="1" noChangeAspect="1"/>
          </p:cNvPicPr>
          <p:nvPr>
            <p:ph sz="quarter" idx="4"/>
          </p:nvPr>
        </p:nvPicPr>
        <p:blipFill>
          <a:blip r:embed="rId3"/>
          <a:stretch>
            <a:fillRect/>
          </a:stretch>
        </p:blipFill>
        <p:spPr>
          <a:xfrm>
            <a:off x="6096000" y="3070305"/>
            <a:ext cx="4725637" cy="2438550"/>
          </a:xfrm>
          <a:prstGeom prst="rect">
            <a:avLst/>
          </a:prstGeom>
        </p:spPr>
      </p:pic>
    </p:spTree>
    <p:extLst>
      <p:ext uri="{BB962C8B-B14F-4D97-AF65-F5344CB8AC3E}">
        <p14:creationId xmlns:p14="http://schemas.microsoft.com/office/powerpoint/2010/main" val="167930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CEA7AB-D5A4-43B7-B0FC-3CDEDF3F0467}"/>
              </a:ext>
            </a:extLst>
          </p:cNvPr>
          <p:cNvSpPr>
            <a:spLocks noGrp="1"/>
          </p:cNvSpPr>
          <p:nvPr>
            <p:ph type="title"/>
          </p:nvPr>
        </p:nvSpPr>
        <p:spPr/>
        <p:txBody>
          <a:bodyPr/>
          <a:lstStyle/>
          <a:p>
            <a:r>
              <a:rPr lang="en-US" dirty="0"/>
              <a:t>Vehicle differences</a:t>
            </a:r>
          </a:p>
        </p:txBody>
      </p:sp>
      <p:sp>
        <p:nvSpPr>
          <p:cNvPr id="3" name="Text Placeholder 2">
            <a:extLst>
              <a:ext uri="{FF2B5EF4-FFF2-40B4-BE49-F238E27FC236}">
                <a16:creationId xmlns:a16="http://schemas.microsoft.com/office/drawing/2014/main" xmlns="" id="{03EEA771-E7AB-4E7D-B737-618A42D99231}"/>
              </a:ext>
            </a:extLst>
          </p:cNvPr>
          <p:cNvSpPr>
            <a:spLocks noGrp="1"/>
          </p:cNvSpPr>
          <p:nvPr>
            <p:ph type="body" idx="1"/>
          </p:nvPr>
        </p:nvSpPr>
        <p:spPr/>
        <p:txBody>
          <a:bodyPr/>
          <a:lstStyle/>
          <a:p>
            <a:r>
              <a:rPr lang="en-US" dirty="0"/>
              <a:t>Mustang Mach-E</a:t>
            </a:r>
          </a:p>
        </p:txBody>
      </p:sp>
      <p:graphicFrame>
        <p:nvGraphicFramePr>
          <p:cNvPr id="7" name="Content Placeholder 6">
            <a:extLst>
              <a:ext uri="{FF2B5EF4-FFF2-40B4-BE49-F238E27FC236}">
                <a16:creationId xmlns:a16="http://schemas.microsoft.com/office/drawing/2014/main" xmlns="" id="{073ED3B1-110C-4262-B080-8F423E51FD0A}"/>
              </a:ext>
            </a:extLst>
          </p:cNvPr>
          <p:cNvGraphicFramePr>
            <a:graphicFrameLocks noGrp="1"/>
          </p:cNvGraphicFramePr>
          <p:nvPr>
            <p:ph sz="half" idx="2"/>
            <p:extLst>
              <p:ext uri="{D42A27DB-BD31-4B8C-83A1-F6EECF244321}">
                <p14:modId xmlns:p14="http://schemas.microsoft.com/office/powerpoint/2010/main" val="1316129258"/>
              </p:ext>
            </p:extLst>
          </p:nvPr>
        </p:nvGraphicFramePr>
        <p:xfrm>
          <a:off x="676656" y="2753084"/>
          <a:ext cx="466344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xmlns="" id="{8B4BB9F1-8890-4691-BB74-2000B407CEF7}"/>
              </a:ext>
            </a:extLst>
          </p:cNvPr>
          <p:cNvSpPr>
            <a:spLocks noGrp="1"/>
          </p:cNvSpPr>
          <p:nvPr>
            <p:ph type="body" sz="quarter" idx="3"/>
          </p:nvPr>
        </p:nvSpPr>
        <p:spPr/>
        <p:txBody>
          <a:bodyPr/>
          <a:lstStyle/>
          <a:p>
            <a:r>
              <a:rPr lang="en-US" dirty="0"/>
              <a:t>Explorer XLT</a:t>
            </a:r>
          </a:p>
        </p:txBody>
      </p:sp>
      <p:graphicFrame>
        <p:nvGraphicFramePr>
          <p:cNvPr id="8" name="Content Placeholder 7">
            <a:extLst>
              <a:ext uri="{FF2B5EF4-FFF2-40B4-BE49-F238E27FC236}">
                <a16:creationId xmlns:a16="http://schemas.microsoft.com/office/drawing/2014/main" xmlns="" id="{D451B360-AABF-4175-AFF5-A74A33D7EE96}"/>
              </a:ext>
            </a:extLst>
          </p:cNvPr>
          <p:cNvGraphicFramePr>
            <a:graphicFrameLocks noGrp="1"/>
          </p:cNvGraphicFramePr>
          <p:nvPr>
            <p:ph sz="quarter" idx="4"/>
            <p:extLst>
              <p:ext uri="{D42A27DB-BD31-4B8C-83A1-F6EECF244321}">
                <p14:modId xmlns:p14="http://schemas.microsoft.com/office/powerpoint/2010/main" val="771479811"/>
              </p:ext>
            </p:extLst>
          </p:nvPr>
        </p:nvGraphicFramePr>
        <p:xfrm>
          <a:off x="6007608" y="2750990"/>
          <a:ext cx="4663440" cy="32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43004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5D6D8F-C43A-4445-BCE2-51A5C5BF73D2}"/>
              </a:ext>
            </a:extLst>
          </p:cNvPr>
          <p:cNvSpPr>
            <a:spLocks noGrp="1"/>
          </p:cNvSpPr>
          <p:nvPr>
            <p:ph type="title"/>
          </p:nvPr>
        </p:nvSpPr>
        <p:spPr/>
        <p:txBody>
          <a:bodyPr/>
          <a:lstStyle/>
          <a:p>
            <a:r>
              <a:rPr lang="en-US" dirty="0"/>
              <a:t>Vehicle initial costs</a:t>
            </a:r>
          </a:p>
        </p:txBody>
      </p:sp>
      <p:sp>
        <p:nvSpPr>
          <p:cNvPr id="3" name="Text Placeholder 2">
            <a:extLst>
              <a:ext uri="{FF2B5EF4-FFF2-40B4-BE49-F238E27FC236}">
                <a16:creationId xmlns:a16="http://schemas.microsoft.com/office/drawing/2014/main" xmlns="" id="{9DF568E3-567A-4C20-9AF5-75425D280580}"/>
              </a:ext>
            </a:extLst>
          </p:cNvPr>
          <p:cNvSpPr>
            <a:spLocks noGrp="1"/>
          </p:cNvSpPr>
          <p:nvPr>
            <p:ph type="body" idx="1"/>
          </p:nvPr>
        </p:nvSpPr>
        <p:spPr/>
        <p:txBody>
          <a:bodyPr/>
          <a:lstStyle/>
          <a:p>
            <a:r>
              <a:rPr lang="en-US" dirty="0"/>
              <a:t>Mustang Mach-E</a:t>
            </a:r>
          </a:p>
        </p:txBody>
      </p:sp>
      <p:graphicFrame>
        <p:nvGraphicFramePr>
          <p:cNvPr id="7" name="Content Placeholder 6">
            <a:extLst>
              <a:ext uri="{FF2B5EF4-FFF2-40B4-BE49-F238E27FC236}">
                <a16:creationId xmlns:a16="http://schemas.microsoft.com/office/drawing/2014/main" xmlns="" id="{6A13C14F-BF01-4548-8710-E2DD3625CA79}"/>
              </a:ext>
            </a:extLst>
          </p:cNvPr>
          <p:cNvGraphicFramePr>
            <a:graphicFrameLocks noGrp="1"/>
          </p:cNvGraphicFramePr>
          <p:nvPr>
            <p:ph sz="half" idx="2"/>
            <p:extLst>
              <p:ext uri="{D42A27DB-BD31-4B8C-83A1-F6EECF244321}">
                <p14:modId xmlns:p14="http://schemas.microsoft.com/office/powerpoint/2010/main" val="1326995818"/>
              </p:ext>
            </p:extLst>
          </p:nvPr>
        </p:nvGraphicFramePr>
        <p:xfrm>
          <a:off x="676656" y="2753084"/>
          <a:ext cx="466344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xmlns="" id="{3BFC0E64-70C3-481E-A315-1428DA244FF6}"/>
              </a:ext>
            </a:extLst>
          </p:cNvPr>
          <p:cNvSpPr>
            <a:spLocks noGrp="1"/>
          </p:cNvSpPr>
          <p:nvPr>
            <p:ph type="body" sz="quarter" idx="3"/>
          </p:nvPr>
        </p:nvSpPr>
        <p:spPr/>
        <p:txBody>
          <a:bodyPr/>
          <a:lstStyle/>
          <a:p>
            <a:r>
              <a:rPr lang="en-US" dirty="0"/>
              <a:t>explorer </a:t>
            </a:r>
            <a:r>
              <a:rPr lang="en-US" dirty="0" err="1"/>
              <a:t>xlt</a:t>
            </a:r>
            <a:endParaRPr lang="en-US" dirty="0"/>
          </a:p>
        </p:txBody>
      </p:sp>
      <p:graphicFrame>
        <p:nvGraphicFramePr>
          <p:cNvPr id="8" name="Content Placeholder 7">
            <a:extLst>
              <a:ext uri="{FF2B5EF4-FFF2-40B4-BE49-F238E27FC236}">
                <a16:creationId xmlns:a16="http://schemas.microsoft.com/office/drawing/2014/main" xmlns="" id="{A8681C56-EA1A-416C-9515-1204E7B74CA0}"/>
              </a:ext>
            </a:extLst>
          </p:cNvPr>
          <p:cNvGraphicFramePr>
            <a:graphicFrameLocks noGrp="1"/>
          </p:cNvGraphicFramePr>
          <p:nvPr>
            <p:ph sz="quarter" idx="4"/>
            <p:extLst>
              <p:ext uri="{D42A27DB-BD31-4B8C-83A1-F6EECF244321}">
                <p14:modId xmlns:p14="http://schemas.microsoft.com/office/powerpoint/2010/main" val="1106373119"/>
              </p:ext>
            </p:extLst>
          </p:nvPr>
        </p:nvGraphicFramePr>
        <p:xfrm>
          <a:off x="6007608" y="2750990"/>
          <a:ext cx="4663440" cy="32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00198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49386E-D506-420F-9ED3-B40A58A930D3}"/>
              </a:ext>
            </a:extLst>
          </p:cNvPr>
          <p:cNvSpPr>
            <a:spLocks noGrp="1"/>
          </p:cNvSpPr>
          <p:nvPr>
            <p:ph type="title"/>
          </p:nvPr>
        </p:nvSpPr>
        <p:spPr/>
        <p:txBody>
          <a:bodyPr/>
          <a:lstStyle/>
          <a:p>
            <a:r>
              <a:rPr lang="en-US" dirty="0"/>
              <a:t>Vehicle Upfit Costs </a:t>
            </a:r>
          </a:p>
        </p:txBody>
      </p:sp>
      <p:sp>
        <p:nvSpPr>
          <p:cNvPr id="3" name="Text Placeholder 2">
            <a:extLst>
              <a:ext uri="{FF2B5EF4-FFF2-40B4-BE49-F238E27FC236}">
                <a16:creationId xmlns:a16="http://schemas.microsoft.com/office/drawing/2014/main" xmlns="" id="{D210B522-46FF-4F43-B681-1A34E396855A}"/>
              </a:ext>
            </a:extLst>
          </p:cNvPr>
          <p:cNvSpPr>
            <a:spLocks noGrp="1"/>
          </p:cNvSpPr>
          <p:nvPr>
            <p:ph type="body" idx="1"/>
          </p:nvPr>
        </p:nvSpPr>
        <p:spPr/>
        <p:txBody>
          <a:bodyPr/>
          <a:lstStyle/>
          <a:p>
            <a:r>
              <a:rPr lang="en-US" dirty="0"/>
              <a:t>Mustang Mach E</a:t>
            </a:r>
          </a:p>
        </p:txBody>
      </p:sp>
      <p:graphicFrame>
        <p:nvGraphicFramePr>
          <p:cNvPr id="7" name="Content Placeholder 6">
            <a:extLst>
              <a:ext uri="{FF2B5EF4-FFF2-40B4-BE49-F238E27FC236}">
                <a16:creationId xmlns:a16="http://schemas.microsoft.com/office/drawing/2014/main" xmlns="" id="{3B6E3815-B7FF-47FA-8947-C5D3AB06C93C}"/>
              </a:ext>
            </a:extLst>
          </p:cNvPr>
          <p:cNvGraphicFramePr>
            <a:graphicFrameLocks noGrp="1"/>
          </p:cNvGraphicFramePr>
          <p:nvPr>
            <p:ph sz="half" idx="2"/>
            <p:extLst>
              <p:ext uri="{D42A27DB-BD31-4B8C-83A1-F6EECF244321}">
                <p14:modId xmlns:p14="http://schemas.microsoft.com/office/powerpoint/2010/main" val="3598844474"/>
              </p:ext>
            </p:extLst>
          </p:nvPr>
        </p:nvGraphicFramePr>
        <p:xfrm>
          <a:off x="676656" y="2753084"/>
          <a:ext cx="466344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xmlns="" id="{5B4BBE34-34CB-47CC-B271-B1C3636816F0}"/>
              </a:ext>
            </a:extLst>
          </p:cNvPr>
          <p:cNvSpPr>
            <a:spLocks noGrp="1"/>
          </p:cNvSpPr>
          <p:nvPr>
            <p:ph type="body" sz="quarter" idx="3"/>
          </p:nvPr>
        </p:nvSpPr>
        <p:spPr/>
        <p:txBody>
          <a:bodyPr/>
          <a:lstStyle/>
          <a:p>
            <a:r>
              <a:rPr lang="en-US" dirty="0"/>
              <a:t>Explorer </a:t>
            </a:r>
            <a:r>
              <a:rPr lang="en-US" dirty="0" err="1"/>
              <a:t>xlt</a:t>
            </a:r>
            <a:endParaRPr lang="en-US" dirty="0"/>
          </a:p>
        </p:txBody>
      </p:sp>
      <p:graphicFrame>
        <p:nvGraphicFramePr>
          <p:cNvPr id="8" name="Content Placeholder 7">
            <a:extLst>
              <a:ext uri="{FF2B5EF4-FFF2-40B4-BE49-F238E27FC236}">
                <a16:creationId xmlns:a16="http://schemas.microsoft.com/office/drawing/2014/main" xmlns="" id="{C556208E-B007-465D-BC5E-70C37307BAB6}"/>
              </a:ext>
            </a:extLst>
          </p:cNvPr>
          <p:cNvGraphicFramePr>
            <a:graphicFrameLocks noGrp="1"/>
          </p:cNvGraphicFramePr>
          <p:nvPr>
            <p:ph sz="quarter" idx="4"/>
            <p:extLst>
              <p:ext uri="{D42A27DB-BD31-4B8C-83A1-F6EECF244321}">
                <p14:modId xmlns:p14="http://schemas.microsoft.com/office/powerpoint/2010/main" val="908646761"/>
              </p:ext>
            </p:extLst>
          </p:nvPr>
        </p:nvGraphicFramePr>
        <p:xfrm>
          <a:off x="6007608" y="2750990"/>
          <a:ext cx="4663440" cy="32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a:extLst>
              <a:ext uri="{FF2B5EF4-FFF2-40B4-BE49-F238E27FC236}">
                <a16:creationId xmlns:a16="http://schemas.microsoft.com/office/drawing/2014/main" xmlns="" id="{4B77E61D-1454-4ED1-9C6A-E01B8C804254}"/>
              </a:ext>
            </a:extLst>
          </p:cNvPr>
          <p:cNvGraphicFramePr/>
          <p:nvPr/>
        </p:nvGraphicFramePr>
        <p:xfrm>
          <a:off x="826936" y="5951390"/>
          <a:ext cx="9772153" cy="36933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146716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D6FCAB-29B5-4B41-947D-45CE254DC68A}"/>
              </a:ext>
            </a:extLst>
          </p:cNvPr>
          <p:cNvSpPr>
            <a:spLocks noGrp="1"/>
          </p:cNvSpPr>
          <p:nvPr>
            <p:ph type="title"/>
          </p:nvPr>
        </p:nvSpPr>
        <p:spPr/>
        <p:txBody>
          <a:bodyPr/>
          <a:lstStyle/>
          <a:p>
            <a:r>
              <a:rPr lang="en-US" dirty="0"/>
              <a:t>Vehicle Benefits</a:t>
            </a:r>
          </a:p>
        </p:txBody>
      </p:sp>
      <p:sp>
        <p:nvSpPr>
          <p:cNvPr id="3" name="Text Placeholder 2">
            <a:extLst>
              <a:ext uri="{FF2B5EF4-FFF2-40B4-BE49-F238E27FC236}">
                <a16:creationId xmlns:a16="http://schemas.microsoft.com/office/drawing/2014/main" xmlns="" id="{ABB79095-3098-4A22-B519-969FF6563345}"/>
              </a:ext>
            </a:extLst>
          </p:cNvPr>
          <p:cNvSpPr>
            <a:spLocks noGrp="1"/>
          </p:cNvSpPr>
          <p:nvPr>
            <p:ph type="body" idx="1"/>
          </p:nvPr>
        </p:nvSpPr>
        <p:spPr/>
        <p:txBody>
          <a:bodyPr/>
          <a:lstStyle/>
          <a:p>
            <a:r>
              <a:rPr lang="en-US" dirty="0"/>
              <a:t>Mustang Mach-E</a:t>
            </a:r>
          </a:p>
        </p:txBody>
      </p:sp>
      <p:graphicFrame>
        <p:nvGraphicFramePr>
          <p:cNvPr id="7" name="Content Placeholder 6">
            <a:extLst>
              <a:ext uri="{FF2B5EF4-FFF2-40B4-BE49-F238E27FC236}">
                <a16:creationId xmlns:a16="http://schemas.microsoft.com/office/drawing/2014/main" xmlns="" id="{E790B1E2-2800-4660-8959-3C9CF582A0A1}"/>
              </a:ext>
            </a:extLst>
          </p:cNvPr>
          <p:cNvGraphicFramePr>
            <a:graphicFrameLocks noGrp="1"/>
          </p:cNvGraphicFramePr>
          <p:nvPr>
            <p:ph sz="half" idx="2"/>
            <p:extLst>
              <p:ext uri="{D42A27DB-BD31-4B8C-83A1-F6EECF244321}">
                <p14:modId xmlns:p14="http://schemas.microsoft.com/office/powerpoint/2010/main" val="2929862092"/>
              </p:ext>
            </p:extLst>
          </p:nvPr>
        </p:nvGraphicFramePr>
        <p:xfrm>
          <a:off x="676656" y="2753084"/>
          <a:ext cx="466344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xmlns="" id="{AFB429CD-0BE4-4163-BE40-FB53B56A9BF5}"/>
              </a:ext>
            </a:extLst>
          </p:cNvPr>
          <p:cNvSpPr>
            <a:spLocks noGrp="1"/>
          </p:cNvSpPr>
          <p:nvPr>
            <p:ph type="body" sz="quarter" idx="3"/>
          </p:nvPr>
        </p:nvSpPr>
        <p:spPr/>
        <p:txBody>
          <a:bodyPr/>
          <a:lstStyle/>
          <a:p>
            <a:r>
              <a:rPr lang="en-US" dirty="0"/>
              <a:t>Explorer XLT</a:t>
            </a:r>
          </a:p>
        </p:txBody>
      </p:sp>
      <p:graphicFrame>
        <p:nvGraphicFramePr>
          <p:cNvPr id="8" name="Content Placeholder 7">
            <a:extLst>
              <a:ext uri="{FF2B5EF4-FFF2-40B4-BE49-F238E27FC236}">
                <a16:creationId xmlns:a16="http://schemas.microsoft.com/office/drawing/2014/main" xmlns="" id="{613C8BEC-6B45-4AB5-AE93-8430D15CB0EE}"/>
              </a:ext>
            </a:extLst>
          </p:cNvPr>
          <p:cNvGraphicFramePr>
            <a:graphicFrameLocks noGrp="1"/>
          </p:cNvGraphicFramePr>
          <p:nvPr>
            <p:ph sz="quarter" idx="4"/>
            <p:extLst>
              <p:ext uri="{D42A27DB-BD31-4B8C-83A1-F6EECF244321}">
                <p14:modId xmlns:p14="http://schemas.microsoft.com/office/powerpoint/2010/main" val="512454032"/>
              </p:ext>
            </p:extLst>
          </p:nvPr>
        </p:nvGraphicFramePr>
        <p:xfrm>
          <a:off x="6007608" y="2750990"/>
          <a:ext cx="4663440" cy="32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35063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40B25D-E2D9-49AB-B9BE-5363348A798C}"/>
              </a:ext>
            </a:extLst>
          </p:cNvPr>
          <p:cNvSpPr>
            <a:spLocks noGrp="1"/>
          </p:cNvSpPr>
          <p:nvPr>
            <p:ph type="title"/>
          </p:nvPr>
        </p:nvSpPr>
        <p:spPr/>
        <p:txBody>
          <a:bodyPr/>
          <a:lstStyle/>
          <a:p>
            <a:r>
              <a:rPr lang="en-US" dirty="0"/>
              <a:t>Vehicle Costs to operate for 5 years	</a:t>
            </a:r>
          </a:p>
        </p:txBody>
      </p:sp>
      <p:sp>
        <p:nvSpPr>
          <p:cNvPr id="3" name="Text Placeholder 2">
            <a:extLst>
              <a:ext uri="{FF2B5EF4-FFF2-40B4-BE49-F238E27FC236}">
                <a16:creationId xmlns:a16="http://schemas.microsoft.com/office/drawing/2014/main" xmlns="" id="{E9CC32BE-54BF-463D-BC22-82D87C837D10}"/>
              </a:ext>
            </a:extLst>
          </p:cNvPr>
          <p:cNvSpPr>
            <a:spLocks noGrp="1"/>
          </p:cNvSpPr>
          <p:nvPr>
            <p:ph type="body" idx="1"/>
          </p:nvPr>
        </p:nvSpPr>
        <p:spPr/>
        <p:txBody>
          <a:bodyPr/>
          <a:lstStyle/>
          <a:p>
            <a:r>
              <a:rPr lang="en-US" dirty="0"/>
              <a:t> Mustang Mach-E</a:t>
            </a:r>
          </a:p>
        </p:txBody>
      </p:sp>
      <p:sp>
        <p:nvSpPr>
          <p:cNvPr id="5" name="Text Placeholder 4">
            <a:extLst>
              <a:ext uri="{FF2B5EF4-FFF2-40B4-BE49-F238E27FC236}">
                <a16:creationId xmlns:a16="http://schemas.microsoft.com/office/drawing/2014/main" xmlns="" id="{F304C317-586B-490C-8E6B-C29D050688F6}"/>
              </a:ext>
            </a:extLst>
          </p:cNvPr>
          <p:cNvSpPr>
            <a:spLocks noGrp="1"/>
          </p:cNvSpPr>
          <p:nvPr>
            <p:ph type="body" sz="quarter" idx="3"/>
          </p:nvPr>
        </p:nvSpPr>
        <p:spPr/>
        <p:txBody>
          <a:bodyPr/>
          <a:lstStyle/>
          <a:p>
            <a:r>
              <a:rPr lang="en-US" dirty="0"/>
              <a:t>Ford </a:t>
            </a:r>
            <a:r>
              <a:rPr lang="en-US" dirty="0" err="1"/>
              <a:t>Exploer</a:t>
            </a:r>
            <a:r>
              <a:rPr lang="en-US" dirty="0"/>
              <a:t> XLT</a:t>
            </a:r>
          </a:p>
        </p:txBody>
      </p:sp>
      <p:graphicFrame>
        <p:nvGraphicFramePr>
          <p:cNvPr id="19" name="Content Placeholder 18">
            <a:extLst>
              <a:ext uri="{FF2B5EF4-FFF2-40B4-BE49-F238E27FC236}">
                <a16:creationId xmlns:a16="http://schemas.microsoft.com/office/drawing/2014/main" xmlns="" id="{78AE7067-22C2-45FD-86D6-CE68B4F66DCE}"/>
              </a:ext>
            </a:extLst>
          </p:cNvPr>
          <p:cNvGraphicFramePr>
            <a:graphicFrameLocks noGrp="1"/>
          </p:cNvGraphicFramePr>
          <p:nvPr>
            <p:ph sz="half" idx="2"/>
            <p:extLst>
              <p:ext uri="{D42A27DB-BD31-4B8C-83A1-F6EECF244321}">
                <p14:modId xmlns:p14="http://schemas.microsoft.com/office/powerpoint/2010/main" val="2412895519"/>
              </p:ext>
            </p:extLst>
          </p:nvPr>
        </p:nvGraphicFramePr>
        <p:xfrm>
          <a:off x="843568" y="2749517"/>
          <a:ext cx="4329488" cy="3206816"/>
        </p:xfrm>
        <a:graphic>
          <a:graphicData uri="http://schemas.openxmlformats.org/drawingml/2006/table">
            <a:tbl>
              <a:tblPr/>
              <a:tblGrid>
                <a:gridCol w="2811755">
                  <a:extLst>
                    <a:ext uri="{9D8B030D-6E8A-4147-A177-3AD203B41FA5}">
                      <a16:colId xmlns:a16="http://schemas.microsoft.com/office/drawing/2014/main" xmlns="" val="2670707062"/>
                    </a:ext>
                  </a:extLst>
                </a:gridCol>
                <a:gridCol w="1517733">
                  <a:extLst>
                    <a:ext uri="{9D8B030D-6E8A-4147-A177-3AD203B41FA5}">
                      <a16:colId xmlns:a16="http://schemas.microsoft.com/office/drawing/2014/main" xmlns="" val="1230700169"/>
                    </a:ext>
                  </a:extLst>
                </a:gridCol>
              </a:tblGrid>
              <a:tr h="200025">
                <a:tc>
                  <a:txBody>
                    <a:bodyPr/>
                    <a:lstStyle/>
                    <a:p>
                      <a:pPr rtl="0" fontAlgn="b"/>
                      <a:r>
                        <a:rPr lang="en-US" sz="1200">
                          <a:solidFill>
                            <a:srgbClr val="000000"/>
                          </a:solidFill>
                          <a:effectLst/>
                        </a:rPr>
                        <a:t>2021 Models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Ford Mach-E</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929735169"/>
                  </a:ext>
                </a:extLst>
              </a:tr>
              <a:tr h="200025">
                <a:tc>
                  <a:txBody>
                    <a:bodyPr/>
                    <a:lstStyle/>
                    <a:p>
                      <a:pPr rtl="0" fontAlgn="b"/>
                      <a:r>
                        <a:rPr lang="en-US" sz="1200">
                          <a:solidFill>
                            <a:srgbClr val="000000"/>
                          </a:solidFill>
                          <a:effectLst/>
                        </a:rPr>
                        <a:t>Trim Level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Premium AWD ER</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029789921"/>
                  </a:ext>
                </a:extLst>
              </a:tr>
              <a:tr h="200025">
                <a:tc>
                  <a:txBody>
                    <a:bodyPr/>
                    <a:lstStyle/>
                    <a:p>
                      <a:pPr rtl="0" fontAlgn="b"/>
                      <a:r>
                        <a:rPr lang="en-US" sz="1200">
                          <a:solidFill>
                            <a:srgbClr val="000000"/>
                          </a:solidFill>
                          <a:effectLst/>
                        </a:rPr>
                        <a:t>USA base MSRP (July 2021)</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$69,582.00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736334901"/>
                  </a:ext>
                </a:extLst>
              </a:tr>
              <a:tr h="200025">
                <a:tc>
                  <a:txBody>
                    <a:bodyPr/>
                    <a:lstStyle/>
                    <a:p>
                      <a:pPr rtl="0" fontAlgn="b"/>
                      <a:r>
                        <a:rPr lang="en-US" sz="1200">
                          <a:solidFill>
                            <a:srgbClr val="757171"/>
                          </a:solidFill>
                          <a:effectLst/>
                        </a:rPr>
                        <a:t>Cost of Electric/Fuel (KWh/gal)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$0.17</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556892166"/>
                  </a:ext>
                </a:extLst>
              </a:tr>
              <a:tr h="200025">
                <a:tc>
                  <a:txBody>
                    <a:bodyPr/>
                    <a:lstStyle/>
                    <a:p>
                      <a:pPr rtl="0" fontAlgn="b"/>
                      <a:r>
                        <a:rPr lang="en-US" sz="1200">
                          <a:solidFill>
                            <a:srgbClr val="757171"/>
                          </a:solidFill>
                          <a:effectLst/>
                        </a:rPr>
                        <a:t>Range (miles) or Avg MPG</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304</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1982865196"/>
                  </a:ext>
                </a:extLst>
              </a:tr>
              <a:tr h="200025">
                <a:tc>
                  <a:txBody>
                    <a:bodyPr/>
                    <a:lstStyle/>
                    <a:p>
                      <a:pPr rtl="0" fontAlgn="b"/>
                      <a:r>
                        <a:rPr lang="en-US" sz="1200">
                          <a:solidFill>
                            <a:srgbClr val="757171"/>
                          </a:solidFill>
                          <a:effectLst/>
                        </a:rPr>
                        <a:t>Battery Size (kWh)</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88</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236644496"/>
                  </a:ext>
                </a:extLst>
              </a:tr>
              <a:tr h="200025">
                <a:tc>
                  <a:txBody>
                    <a:bodyPr/>
                    <a:lstStyle/>
                    <a:p>
                      <a:pPr rtl="0" fontAlgn="b"/>
                      <a:r>
                        <a:rPr lang="en-US" sz="1200">
                          <a:solidFill>
                            <a:srgbClr val="757171"/>
                          </a:solidFill>
                          <a:effectLst/>
                        </a:rPr>
                        <a:t>Cost operate per mile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757171"/>
                          </a:solidFill>
                          <a:effectLst/>
                        </a:rPr>
                        <a:t>$</a:t>
                      </a:r>
                      <a:r>
                        <a:rPr lang="en-US" sz="1200" dirty="0">
                          <a:solidFill>
                            <a:srgbClr val="757171"/>
                          </a:solidFill>
                          <a:effectLst/>
                          <a:highlight>
                            <a:srgbClr val="00FF00"/>
                          </a:highlight>
                        </a:rPr>
                        <a:t>0.056</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046467906"/>
                  </a:ext>
                </a:extLst>
              </a:tr>
              <a:tr h="200025">
                <a:tc>
                  <a:txBody>
                    <a:bodyPr/>
                    <a:lstStyle/>
                    <a:p>
                      <a:pPr rtl="0" fontAlgn="b"/>
                      <a:r>
                        <a:rPr lang="en-US" sz="1200">
                          <a:solidFill>
                            <a:srgbClr val="757171"/>
                          </a:solidFill>
                          <a:effectLst/>
                        </a:rPr>
                        <a:t>Total Mileage over 5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60,000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403570552"/>
                  </a:ext>
                </a:extLst>
              </a:tr>
              <a:tr h="200025">
                <a:tc>
                  <a:txBody>
                    <a:bodyPr/>
                    <a:lstStyle/>
                    <a:p>
                      <a:pPr rtl="0" fontAlgn="b"/>
                      <a:r>
                        <a:rPr lang="en-US" sz="1200">
                          <a:solidFill>
                            <a:srgbClr val="000000"/>
                          </a:solidFill>
                          <a:effectLst/>
                        </a:rPr>
                        <a:t>Fuel / Electricity Cost (5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000000"/>
                          </a:solidFill>
                          <a:effectLst/>
                          <a:highlight>
                            <a:srgbClr val="00FF00"/>
                          </a:highlight>
                        </a:rPr>
                        <a:t>$3,338.60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14521605"/>
                  </a:ext>
                </a:extLst>
              </a:tr>
              <a:tr h="200025">
                <a:tc>
                  <a:txBody>
                    <a:bodyPr/>
                    <a:lstStyle/>
                    <a:p>
                      <a:pPr rtl="0" fontAlgn="b"/>
                      <a:r>
                        <a:rPr lang="en-US" sz="1200">
                          <a:solidFill>
                            <a:srgbClr val="000000"/>
                          </a:solidFill>
                          <a:effectLst/>
                        </a:rPr>
                        <a:t>Service (Fluids, Brakes, Oil Change)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000000"/>
                          </a:solidFill>
                          <a:effectLst/>
                          <a:highlight>
                            <a:srgbClr val="00FF00"/>
                          </a:highlight>
                        </a:rPr>
                        <a:t>$300.00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538833640"/>
                  </a:ext>
                </a:extLst>
              </a:tr>
              <a:tr h="200025">
                <a:tc>
                  <a:txBody>
                    <a:bodyPr/>
                    <a:lstStyle/>
                    <a:p>
                      <a:pPr rtl="0" fontAlgn="b"/>
                      <a:r>
                        <a:rPr lang="en-US" sz="1200">
                          <a:solidFill>
                            <a:srgbClr val="000000"/>
                          </a:solidFill>
                          <a:effectLst/>
                        </a:rPr>
                        <a:t>Cost of Tires for 60,000 miles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000000"/>
                          </a:solidFill>
                          <a:effectLst/>
                        </a:rPr>
                        <a:t>$</a:t>
                      </a:r>
                      <a:r>
                        <a:rPr lang="en-US" sz="1200" dirty="0">
                          <a:solidFill>
                            <a:srgbClr val="000000"/>
                          </a:solidFill>
                          <a:effectLst/>
                          <a:highlight>
                            <a:srgbClr val="FF0000"/>
                          </a:highlight>
                        </a:rPr>
                        <a:t>2,000.00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232910404"/>
                  </a:ext>
                </a:extLst>
              </a:tr>
              <a:tr h="200025">
                <a:tc>
                  <a:txBody>
                    <a:bodyPr/>
                    <a:lstStyle/>
                    <a:p>
                      <a:pPr rtl="0" fontAlgn="b"/>
                      <a:r>
                        <a:rPr lang="en-US" sz="1200">
                          <a:solidFill>
                            <a:srgbClr val="000000"/>
                          </a:solidFill>
                          <a:effectLst/>
                        </a:rPr>
                        <a:t>Federal Tax Credit</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-$7,500.00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892230408"/>
                  </a:ext>
                </a:extLst>
              </a:tr>
              <a:tr h="200025">
                <a:tc>
                  <a:txBody>
                    <a:bodyPr/>
                    <a:lstStyle/>
                    <a:p>
                      <a:pPr rtl="0" fontAlgn="b"/>
                      <a:r>
                        <a:rPr lang="en-US" sz="1200">
                          <a:solidFill>
                            <a:srgbClr val="000000"/>
                          </a:solidFill>
                          <a:effectLst/>
                        </a:rPr>
                        <a:t>State Rebate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-$2,500.00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4019715490"/>
                  </a:ext>
                </a:extLst>
              </a:tr>
              <a:tr h="200025">
                <a:tc>
                  <a:txBody>
                    <a:bodyPr/>
                    <a:lstStyle/>
                    <a:p>
                      <a:pPr rtl="0" fontAlgn="b"/>
                      <a:r>
                        <a:rPr lang="en-US" sz="1200">
                          <a:solidFill>
                            <a:srgbClr val="000000"/>
                          </a:solidFill>
                          <a:effectLst/>
                        </a:rPr>
                        <a:t>SUBTOTAL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$65,220.60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508643899"/>
                  </a:ext>
                </a:extLst>
              </a:tr>
              <a:tr h="200025">
                <a:tc>
                  <a:txBody>
                    <a:bodyPr/>
                    <a:lstStyle/>
                    <a:p>
                      <a:pPr rtl="0" fontAlgn="b"/>
                      <a:endParaRPr lang="en-US" sz="1200">
                        <a:solidFill>
                          <a:srgbClr val="000000"/>
                        </a:solidFill>
                        <a:effectLst/>
                      </a:endParaRP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200">
                        <a:solidFill>
                          <a:srgbClr val="000000"/>
                        </a:solidFill>
                        <a:effectLst/>
                      </a:endParaRP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207813624"/>
                  </a:ext>
                </a:extLst>
              </a:tr>
              <a:tr h="200025">
                <a:tc>
                  <a:txBody>
                    <a:bodyPr/>
                    <a:lstStyle/>
                    <a:p>
                      <a:pPr rtl="0" fontAlgn="b"/>
                      <a:r>
                        <a:rPr lang="en-US" sz="1200" b="1">
                          <a:solidFill>
                            <a:srgbClr val="000000"/>
                          </a:solidFill>
                          <a:effectLst/>
                        </a:rPr>
                        <a:t>Cost of Ownership (5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n-US" sz="1200" b="1" dirty="0">
                          <a:solidFill>
                            <a:srgbClr val="000000"/>
                          </a:solidFill>
                          <a:effectLst/>
                        </a:rPr>
                        <a:t>$65,220.60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xmlns="" val="2663412143"/>
                  </a:ext>
                </a:extLst>
              </a:tr>
            </a:tbl>
          </a:graphicData>
        </a:graphic>
      </p:graphicFrame>
      <p:graphicFrame>
        <p:nvGraphicFramePr>
          <p:cNvPr id="20" name="Content Placeholder 19">
            <a:extLst>
              <a:ext uri="{FF2B5EF4-FFF2-40B4-BE49-F238E27FC236}">
                <a16:creationId xmlns:a16="http://schemas.microsoft.com/office/drawing/2014/main" xmlns="" id="{9CCEA49D-DD9D-410A-B5F1-71286A9BC3C2}"/>
              </a:ext>
            </a:extLst>
          </p:cNvPr>
          <p:cNvGraphicFramePr>
            <a:graphicFrameLocks noGrp="1"/>
          </p:cNvGraphicFramePr>
          <p:nvPr>
            <p:ph sz="quarter" idx="4"/>
            <p:extLst>
              <p:ext uri="{D42A27DB-BD31-4B8C-83A1-F6EECF244321}">
                <p14:modId xmlns:p14="http://schemas.microsoft.com/office/powerpoint/2010/main" val="387127861"/>
              </p:ext>
            </p:extLst>
          </p:nvPr>
        </p:nvGraphicFramePr>
        <p:xfrm>
          <a:off x="6205099" y="2747930"/>
          <a:ext cx="4268077" cy="3206816"/>
        </p:xfrm>
        <a:graphic>
          <a:graphicData uri="http://schemas.openxmlformats.org/drawingml/2006/table">
            <a:tbl>
              <a:tblPr/>
              <a:tblGrid>
                <a:gridCol w="2811755">
                  <a:extLst>
                    <a:ext uri="{9D8B030D-6E8A-4147-A177-3AD203B41FA5}">
                      <a16:colId xmlns:a16="http://schemas.microsoft.com/office/drawing/2014/main" xmlns="" val="2220982522"/>
                    </a:ext>
                  </a:extLst>
                </a:gridCol>
                <a:gridCol w="1456322">
                  <a:extLst>
                    <a:ext uri="{9D8B030D-6E8A-4147-A177-3AD203B41FA5}">
                      <a16:colId xmlns:a16="http://schemas.microsoft.com/office/drawing/2014/main" xmlns="" val="4051358130"/>
                    </a:ext>
                  </a:extLst>
                </a:gridCol>
              </a:tblGrid>
              <a:tr h="200025">
                <a:tc>
                  <a:txBody>
                    <a:bodyPr/>
                    <a:lstStyle/>
                    <a:p>
                      <a:pPr rtl="0" fontAlgn="b"/>
                      <a:r>
                        <a:rPr lang="en-US" sz="1200">
                          <a:solidFill>
                            <a:srgbClr val="000000"/>
                          </a:solidFill>
                          <a:effectLst/>
                        </a:rPr>
                        <a:t>2021 Models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Ford Explorer</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504249043"/>
                  </a:ext>
                </a:extLst>
              </a:tr>
              <a:tr h="200025">
                <a:tc>
                  <a:txBody>
                    <a:bodyPr/>
                    <a:lstStyle/>
                    <a:p>
                      <a:pPr rtl="0" fontAlgn="b"/>
                      <a:r>
                        <a:rPr lang="en-US" sz="1200">
                          <a:solidFill>
                            <a:srgbClr val="000000"/>
                          </a:solidFill>
                          <a:effectLst/>
                        </a:rPr>
                        <a:t>Trim Level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XLT - AWD</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556338092"/>
                  </a:ext>
                </a:extLst>
              </a:tr>
              <a:tr h="200025">
                <a:tc>
                  <a:txBody>
                    <a:bodyPr/>
                    <a:lstStyle/>
                    <a:p>
                      <a:pPr rtl="0" fontAlgn="b"/>
                      <a:r>
                        <a:rPr lang="en-US" sz="1200">
                          <a:solidFill>
                            <a:srgbClr val="000000"/>
                          </a:solidFill>
                          <a:effectLst/>
                        </a:rPr>
                        <a:t>USA base MSRP (July 2021)</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$50,669.00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4007840798"/>
                  </a:ext>
                </a:extLst>
              </a:tr>
              <a:tr h="200025">
                <a:tc>
                  <a:txBody>
                    <a:bodyPr/>
                    <a:lstStyle/>
                    <a:p>
                      <a:pPr rtl="0" fontAlgn="b"/>
                      <a:r>
                        <a:rPr lang="en-US" sz="1200">
                          <a:solidFill>
                            <a:srgbClr val="757171"/>
                          </a:solidFill>
                          <a:effectLst/>
                        </a:rPr>
                        <a:t>Cost of Electric/Fuel (KWh/gal)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$3.09</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761312660"/>
                  </a:ext>
                </a:extLst>
              </a:tr>
              <a:tr h="200025">
                <a:tc>
                  <a:txBody>
                    <a:bodyPr/>
                    <a:lstStyle/>
                    <a:p>
                      <a:pPr rtl="0" fontAlgn="b"/>
                      <a:r>
                        <a:rPr lang="en-US" sz="1200">
                          <a:solidFill>
                            <a:srgbClr val="757171"/>
                          </a:solidFill>
                          <a:effectLst/>
                        </a:rPr>
                        <a:t>Range (miles) or Avg MPG</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20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3565574342"/>
                  </a:ext>
                </a:extLst>
              </a:tr>
              <a:tr h="200025">
                <a:tc>
                  <a:txBody>
                    <a:bodyPr/>
                    <a:lstStyle/>
                    <a:p>
                      <a:pPr rtl="0" fontAlgn="b"/>
                      <a:r>
                        <a:rPr lang="en-US" sz="1200">
                          <a:solidFill>
                            <a:srgbClr val="757171"/>
                          </a:solidFill>
                          <a:effectLst/>
                        </a:rPr>
                        <a:t>Battery Size (kWh)</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N/A</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3449579844"/>
                  </a:ext>
                </a:extLst>
              </a:tr>
              <a:tr h="200025">
                <a:tc>
                  <a:txBody>
                    <a:bodyPr/>
                    <a:lstStyle/>
                    <a:p>
                      <a:pPr rtl="0" fontAlgn="b"/>
                      <a:r>
                        <a:rPr lang="en-US" sz="1200">
                          <a:solidFill>
                            <a:srgbClr val="757171"/>
                          </a:solidFill>
                          <a:effectLst/>
                        </a:rPr>
                        <a:t>Cost operate per mile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757171"/>
                          </a:solidFill>
                          <a:effectLst/>
                        </a:rPr>
                        <a:t>$</a:t>
                      </a:r>
                      <a:r>
                        <a:rPr lang="en-US" sz="1200" dirty="0">
                          <a:solidFill>
                            <a:srgbClr val="757171"/>
                          </a:solidFill>
                          <a:effectLst/>
                          <a:highlight>
                            <a:srgbClr val="FF0000"/>
                          </a:highlight>
                        </a:rPr>
                        <a:t>0.155</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23872241"/>
                  </a:ext>
                </a:extLst>
              </a:tr>
              <a:tr h="200025">
                <a:tc>
                  <a:txBody>
                    <a:bodyPr/>
                    <a:lstStyle/>
                    <a:p>
                      <a:pPr rtl="0" fontAlgn="b"/>
                      <a:r>
                        <a:rPr lang="en-US" sz="1200">
                          <a:solidFill>
                            <a:srgbClr val="757171"/>
                          </a:solidFill>
                          <a:effectLst/>
                        </a:rPr>
                        <a:t>Total Mileage over 5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757171"/>
                          </a:solidFill>
                          <a:effectLst/>
                        </a:rPr>
                        <a:t>60,000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383186593"/>
                  </a:ext>
                </a:extLst>
              </a:tr>
              <a:tr h="200025">
                <a:tc>
                  <a:txBody>
                    <a:bodyPr/>
                    <a:lstStyle/>
                    <a:p>
                      <a:pPr rtl="0" fontAlgn="b"/>
                      <a:r>
                        <a:rPr lang="en-US" sz="1200">
                          <a:solidFill>
                            <a:srgbClr val="000000"/>
                          </a:solidFill>
                          <a:effectLst/>
                        </a:rPr>
                        <a:t>Fuel / Electricity Cost (5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000000"/>
                          </a:solidFill>
                          <a:effectLst/>
                          <a:highlight>
                            <a:srgbClr val="FF0000"/>
                          </a:highlight>
                        </a:rPr>
                        <a:t>$9,270.00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713166867"/>
                  </a:ext>
                </a:extLst>
              </a:tr>
              <a:tr h="200025">
                <a:tc>
                  <a:txBody>
                    <a:bodyPr/>
                    <a:lstStyle/>
                    <a:p>
                      <a:pPr rtl="0" fontAlgn="b"/>
                      <a:r>
                        <a:rPr lang="en-US" sz="1200">
                          <a:solidFill>
                            <a:srgbClr val="000000"/>
                          </a:solidFill>
                          <a:effectLst/>
                        </a:rPr>
                        <a:t>Service (Fluids, Brakes, Oil Change)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000000"/>
                          </a:solidFill>
                          <a:effectLst/>
                          <a:highlight>
                            <a:srgbClr val="FF0000"/>
                          </a:highlight>
                        </a:rPr>
                        <a:t>$1,100.00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083105070"/>
                  </a:ext>
                </a:extLst>
              </a:tr>
              <a:tr h="200025">
                <a:tc>
                  <a:txBody>
                    <a:bodyPr/>
                    <a:lstStyle/>
                    <a:p>
                      <a:pPr rtl="0" fontAlgn="b"/>
                      <a:r>
                        <a:rPr lang="en-US" sz="1200">
                          <a:solidFill>
                            <a:srgbClr val="000000"/>
                          </a:solidFill>
                          <a:effectLst/>
                        </a:rPr>
                        <a:t>Cost of Tires for 60,000 miles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000000"/>
                          </a:solidFill>
                          <a:effectLst/>
                        </a:rPr>
                        <a:t>$</a:t>
                      </a:r>
                      <a:r>
                        <a:rPr lang="en-US" sz="1200" dirty="0">
                          <a:solidFill>
                            <a:srgbClr val="000000"/>
                          </a:solidFill>
                          <a:effectLst/>
                          <a:highlight>
                            <a:srgbClr val="00FF00"/>
                          </a:highlight>
                        </a:rPr>
                        <a:t>1,000.00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693037433"/>
                  </a:ext>
                </a:extLst>
              </a:tr>
              <a:tr h="200025">
                <a:tc>
                  <a:txBody>
                    <a:bodyPr/>
                    <a:lstStyle/>
                    <a:p>
                      <a:pPr rtl="0" fontAlgn="b"/>
                      <a:r>
                        <a:rPr lang="en-US" sz="1200">
                          <a:solidFill>
                            <a:srgbClr val="000000"/>
                          </a:solidFill>
                          <a:effectLst/>
                        </a:rPr>
                        <a:t>Federal Tax Credit</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200">
                        <a:solidFill>
                          <a:srgbClr val="000000"/>
                        </a:solidFill>
                        <a:effectLst/>
                      </a:endParaRP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991642511"/>
                  </a:ext>
                </a:extLst>
              </a:tr>
              <a:tr h="200025">
                <a:tc>
                  <a:txBody>
                    <a:bodyPr/>
                    <a:lstStyle/>
                    <a:p>
                      <a:pPr rtl="0" fontAlgn="b"/>
                      <a:r>
                        <a:rPr lang="en-US" sz="1200">
                          <a:solidFill>
                            <a:srgbClr val="000000"/>
                          </a:solidFill>
                          <a:effectLst/>
                        </a:rPr>
                        <a:t>State Rebate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200">
                        <a:solidFill>
                          <a:srgbClr val="000000"/>
                        </a:solidFill>
                        <a:effectLst/>
                      </a:endParaRP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775182597"/>
                  </a:ext>
                </a:extLst>
              </a:tr>
              <a:tr h="200025">
                <a:tc>
                  <a:txBody>
                    <a:bodyPr/>
                    <a:lstStyle/>
                    <a:p>
                      <a:pPr rtl="0" fontAlgn="b"/>
                      <a:r>
                        <a:rPr lang="en-US" sz="1200">
                          <a:solidFill>
                            <a:srgbClr val="000000"/>
                          </a:solidFill>
                          <a:effectLst/>
                        </a:rPr>
                        <a:t>SUBTOTAL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$62,039.00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222285578"/>
                  </a:ext>
                </a:extLst>
              </a:tr>
              <a:tr h="200025">
                <a:tc>
                  <a:txBody>
                    <a:bodyPr/>
                    <a:lstStyle/>
                    <a:p>
                      <a:pPr rtl="0" fontAlgn="b"/>
                      <a:endParaRPr lang="en-US" sz="1200">
                        <a:solidFill>
                          <a:srgbClr val="000000"/>
                        </a:solidFill>
                        <a:effectLst/>
                      </a:endParaRP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200">
                        <a:solidFill>
                          <a:srgbClr val="000000"/>
                        </a:solidFill>
                        <a:effectLst/>
                      </a:endParaRP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306658746"/>
                  </a:ext>
                </a:extLst>
              </a:tr>
              <a:tr h="200025">
                <a:tc>
                  <a:txBody>
                    <a:bodyPr/>
                    <a:lstStyle/>
                    <a:p>
                      <a:pPr rtl="0" fontAlgn="b"/>
                      <a:r>
                        <a:rPr lang="en-US" sz="1200" b="1">
                          <a:solidFill>
                            <a:srgbClr val="000000"/>
                          </a:solidFill>
                          <a:effectLst/>
                        </a:rPr>
                        <a:t>Cost of Ownership (5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n-US" sz="1200" b="1" dirty="0">
                          <a:solidFill>
                            <a:srgbClr val="000000"/>
                          </a:solidFill>
                          <a:effectLst/>
                        </a:rPr>
                        <a:t>$62,039.00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xmlns="" val="3818589118"/>
                  </a:ext>
                </a:extLst>
              </a:tr>
            </a:tbl>
          </a:graphicData>
        </a:graphic>
      </p:graphicFrame>
      <p:sp>
        <p:nvSpPr>
          <p:cNvPr id="21" name="TextBox 20">
            <a:extLst>
              <a:ext uri="{FF2B5EF4-FFF2-40B4-BE49-F238E27FC236}">
                <a16:creationId xmlns:a16="http://schemas.microsoft.com/office/drawing/2014/main" xmlns="" id="{23D57459-B828-4A3B-8FE0-335897187CE0}"/>
              </a:ext>
            </a:extLst>
          </p:cNvPr>
          <p:cNvSpPr txBox="1"/>
          <p:nvPr/>
        </p:nvSpPr>
        <p:spPr>
          <a:xfrm>
            <a:off x="843568" y="6162261"/>
            <a:ext cx="9629608" cy="369332"/>
          </a:xfrm>
          <a:prstGeom prst="rect">
            <a:avLst/>
          </a:prstGeom>
          <a:noFill/>
        </p:spPr>
        <p:txBody>
          <a:bodyPr wrap="square" rtlCol="0">
            <a:spAutoFit/>
          </a:bodyPr>
          <a:lstStyle/>
          <a:p>
            <a:r>
              <a:rPr lang="en-US" dirty="0"/>
              <a:t>After 5 Years the gap has closed from $8,913 to $3,181 cost to operate each vehicle. </a:t>
            </a:r>
          </a:p>
        </p:txBody>
      </p:sp>
    </p:spTree>
    <p:extLst>
      <p:ext uri="{BB962C8B-B14F-4D97-AF65-F5344CB8AC3E}">
        <p14:creationId xmlns:p14="http://schemas.microsoft.com/office/powerpoint/2010/main" val="1696311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76080-2FCA-409B-B36E-398BD11A4ACC}"/>
              </a:ext>
            </a:extLst>
          </p:cNvPr>
          <p:cNvSpPr>
            <a:spLocks noGrp="1"/>
          </p:cNvSpPr>
          <p:nvPr>
            <p:ph type="title"/>
          </p:nvPr>
        </p:nvSpPr>
        <p:spPr/>
        <p:txBody>
          <a:bodyPr/>
          <a:lstStyle/>
          <a:p>
            <a:r>
              <a:rPr lang="en-US" dirty="0"/>
              <a:t>Why the difference in operating costs?</a:t>
            </a:r>
          </a:p>
        </p:txBody>
      </p:sp>
      <p:sp>
        <p:nvSpPr>
          <p:cNvPr id="3" name="Text Placeholder 2">
            <a:extLst>
              <a:ext uri="{FF2B5EF4-FFF2-40B4-BE49-F238E27FC236}">
                <a16:creationId xmlns:a16="http://schemas.microsoft.com/office/drawing/2014/main" xmlns="" id="{CE5D400E-6B4C-413F-ADE3-6A3D18234BCD}"/>
              </a:ext>
            </a:extLst>
          </p:cNvPr>
          <p:cNvSpPr>
            <a:spLocks noGrp="1"/>
          </p:cNvSpPr>
          <p:nvPr>
            <p:ph type="body" idx="1"/>
          </p:nvPr>
        </p:nvSpPr>
        <p:spPr/>
        <p:txBody>
          <a:bodyPr/>
          <a:lstStyle/>
          <a:p>
            <a:r>
              <a:rPr lang="en-US" dirty="0"/>
              <a:t>Mustang Mach-E</a:t>
            </a:r>
          </a:p>
        </p:txBody>
      </p:sp>
      <p:graphicFrame>
        <p:nvGraphicFramePr>
          <p:cNvPr id="7" name="Content Placeholder 6">
            <a:extLst>
              <a:ext uri="{FF2B5EF4-FFF2-40B4-BE49-F238E27FC236}">
                <a16:creationId xmlns:a16="http://schemas.microsoft.com/office/drawing/2014/main" xmlns="" id="{193BA2F9-3231-4823-8347-B322F3DC07C8}"/>
              </a:ext>
            </a:extLst>
          </p:cNvPr>
          <p:cNvGraphicFramePr>
            <a:graphicFrameLocks noGrp="1"/>
          </p:cNvGraphicFramePr>
          <p:nvPr>
            <p:ph sz="half" idx="2"/>
            <p:extLst>
              <p:ext uri="{D42A27DB-BD31-4B8C-83A1-F6EECF244321}">
                <p14:modId xmlns:p14="http://schemas.microsoft.com/office/powerpoint/2010/main" val="4113855767"/>
              </p:ext>
            </p:extLst>
          </p:nvPr>
        </p:nvGraphicFramePr>
        <p:xfrm>
          <a:off x="676656" y="2753084"/>
          <a:ext cx="466344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xmlns="" id="{1B153496-3DBB-4973-8234-212428D1DF98}"/>
              </a:ext>
            </a:extLst>
          </p:cNvPr>
          <p:cNvSpPr>
            <a:spLocks noGrp="1"/>
          </p:cNvSpPr>
          <p:nvPr>
            <p:ph type="body" sz="quarter" idx="3"/>
          </p:nvPr>
        </p:nvSpPr>
        <p:spPr/>
        <p:txBody>
          <a:bodyPr/>
          <a:lstStyle/>
          <a:p>
            <a:r>
              <a:rPr lang="en-US" dirty="0"/>
              <a:t>Explorer XLT</a:t>
            </a:r>
          </a:p>
        </p:txBody>
      </p:sp>
      <p:graphicFrame>
        <p:nvGraphicFramePr>
          <p:cNvPr id="8" name="Content Placeholder 7">
            <a:extLst>
              <a:ext uri="{FF2B5EF4-FFF2-40B4-BE49-F238E27FC236}">
                <a16:creationId xmlns:a16="http://schemas.microsoft.com/office/drawing/2014/main" xmlns="" id="{47AEEEFA-4C78-4FB3-B8D8-901AB16EFE7F}"/>
              </a:ext>
            </a:extLst>
          </p:cNvPr>
          <p:cNvGraphicFramePr>
            <a:graphicFrameLocks noGrp="1"/>
          </p:cNvGraphicFramePr>
          <p:nvPr>
            <p:ph sz="quarter" idx="4"/>
            <p:extLst>
              <p:ext uri="{D42A27DB-BD31-4B8C-83A1-F6EECF244321}">
                <p14:modId xmlns:p14="http://schemas.microsoft.com/office/powerpoint/2010/main" val="1820553340"/>
              </p:ext>
            </p:extLst>
          </p:nvPr>
        </p:nvGraphicFramePr>
        <p:xfrm>
          <a:off x="6007608" y="2750990"/>
          <a:ext cx="4663440" cy="32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66804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1EA5CF-2742-4CBF-A03E-A7D93D7DD5F1}"/>
              </a:ext>
            </a:extLst>
          </p:cNvPr>
          <p:cNvSpPr>
            <a:spLocks noGrp="1"/>
          </p:cNvSpPr>
          <p:nvPr>
            <p:ph type="title"/>
          </p:nvPr>
        </p:nvSpPr>
        <p:spPr/>
        <p:txBody>
          <a:bodyPr/>
          <a:lstStyle/>
          <a:p>
            <a:r>
              <a:rPr lang="en-US" dirty="0"/>
              <a:t>Vehicle Costs to operate after 10 years</a:t>
            </a:r>
          </a:p>
        </p:txBody>
      </p:sp>
      <p:sp>
        <p:nvSpPr>
          <p:cNvPr id="3" name="Text Placeholder 2">
            <a:extLst>
              <a:ext uri="{FF2B5EF4-FFF2-40B4-BE49-F238E27FC236}">
                <a16:creationId xmlns:a16="http://schemas.microsoft.com/office/drawing/2014/main" xmlns="" id="{211262AE-4A94-4A16-966D-DEC4C25348AF}"/>
              </a:ext>
            </a:extLst>
          </p:cNvPr>
          <p:cNvSpPr>
            <a:spLocks noGrp="1"/>
          </p:cNvSpPr>
          <p:nvPr>
            <p:ph type="body" idx="1"/>
          </p:nvPr>
        </p:nvSpPr>
        <p:spPr/>
        <p:txBody>
          <a:bodyPr/>
          <a:lstStyle/>
          <a:p>
            <a:r>
              <a:rPr lang="en-US" dirty="0"/>
              <a:t>Mustang Mach-E</a:t>
            </a:r>
          </a:p>
        </p:txBody>
      </p:sp>
      <p:sp>
        <p:nvSpPr>
          <p:cNvPr id="5" name="Text Placeholder 4">
            <a:extLst>
              <a:ext uri="{FF2B5EF4-FFF2-40B4-BE49-F238E27FC236}">
                <a16:creationId xmlns:a16="http://schemas.microsoft.com/office/drawing/2014/main" xmlns="" id="{271B7AA1-2DED-4C0C-B297-E8CF34FC9DD0}"/>
              </a:ext>
            </a:extLst>
          </p:cNvPr>
          <p:cNvSpPr>
            <a:spLocks noGrp="1"/>
          </p:cNvSpPr>
          <p:nvPr>
            <p:ph type="body" sz="quarter" idx="3"/>
          </p:nvPr>
        </p:nvSpPr>
        <p:spPr/>
        <p:txBody>
          <a:bodyPr/>
          <a:lstStyle/>
          <a:p>
            <a:r>
              <a:rPr lang="en-US" dirty="0"/>
              <a:t>Explorer XLT</a:t>
            </a:r>
          </a:p>
        </p:txBody>
      </p:sp>
      <p:sp>
        <p:nvSpPr>
          <p:cNvPr id="9" name="TextBox 8">
            <a:extLst>
              <a:ext uri="{FF2B5EF4-FFF2-40B4-BE49-F238E27FC236}">
                <a16:creationId xmlns:a16="http://schemas.microsoft.com/office/drawing/2014/main" xmlns="" id="{BFBB6358-2A69-4A4F-AFA8-C24881DF31B1}"/>
              </a:ext>
            </a:extLst>
          </p:cNvPr>
          <p:cNvSpPr txBox="1"/>
          <p:nvPr/>
        </p:nvSpPr>
        <p:spPr>
          <a:xfrm>
            <a:off x="843569" y="6152357"/>
            <a:ext cx="9629608" cy="369332"/>
          </a:xfrm>
          <a:prstGeom prst="rect">
            <a:avLst/>
          </a:prstGeom>
          <a:noFill/>
        </p:spPr>
        <p:txBody>
          <a:bodyPr wrap="square" rtlCol="0">
            <a:spAutoFit/>
          </a:bodyPr>
          <a:lstStyle/>
          <a:p>
            <a:r>
              <a:rPr lang="en-US" dirty="0"/>
              <a:t>Now the Mach-E is cheaper after 10 years of being in service by $2,549.81</a:t>
            </a:r>
          </a:p>
        </p:txBody>
      </p:sp>
      <p:graphicFrame>
        <p:nvGraphicFramePr>
          <p:cNvPr id="24" name="Content Placeholder 23">
            <a:extLst>
              <a:ext uri="{FF2B5EF4-FFF2-40B4-BE49-F238E27FC236}">
                <a16:creationId xmlns:a16="http://schemas.microsoft.com/office/drawing/2014/main" xmlns="" id="{50ADE21F-8B07-45DD-B193-0030813AC419}"/>
              </a:ext>
            </a:extLst>
          </p:cNvPr>
          <p:cNvGraphicFramePr>
            <a:graphicFrameLocks noGrp="1"/>
          </p:cNvGraphicFramePr>
          <p:nvPr>
            <p:ph sz="half" idx="2"/>
            <p:extLst>
              <p:ext uri="{D42A27DB-BD31-4B8C-83A1-F6EECF244321}">
                <p14:modId xmlns:p14="http://schemas.microsoft.com/office/powerpoint/2010/main" val="779996298"/>
              </p:ext>
            </p:extLst>
          </p:nvPr>
        </p:nvGraphicFramePr>
        <p:xfrm>
          <a:off x="843568" y="2749517"/>
          <a:ext cx="4329488" cy="3206816"/>
        </p:xfrm>
        <a:graphic>
          <a:graphicData uri="http://schemas.openxmlformats.org/drawingml/2006/table">
            <a:tbl>
              <a:tblPr/>
              <a:tblGrid>
                <a:gridCol w="2811755">
                  <a:extLst>
                    <a:ext uri="{9D8B030D-6E8A-4147-A177-3AD203B41FA5}">
                      <a16:colId xmlns:a16="http://schemas.microsoft.com/office/drawing/2014/main" xmlns="" val="4037764121"/>
                    </a:ext>
                  </a:extLst>
                </a:gridCol>
                <a:gridCol w="1517733">
                  <a:extLst>
                    <a:ext uri="{9D8B030D-6E8A-4147-A177-3AD203B41FA5}">
                      <a16:colId xmlns:a16="http://schemas.microsoft.com/office/drawing/2014/main" xmlns="" val="3925858556"/>
                    </a:ext>
                  </a:extLst>
                </a:gridCol>
              </a:tblGrid>
              <a:tr h="200025">
                <a:tc>
                  <a:txBody>
                    <a:bodyPr/>
                    <a:lstStyle/>
                    <a:p>
                      <a:pPr rtl="0" fontAlgn="b"/>
                      <a:r>
                        <a:rPr lang="en-US" sz="1200">
                          <a:solidFill>
                            <a:srgbClr val="000000"/>
                          </a:solidFill>
                          <a:effectLst/>
                        </a:rPr>
                        <a:t>2021 Models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Ford Mach-E</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855195917"/>
                  </a:ext>
                </a:extLst>
              </a:tr>
              <a:tr h="200025">
                <a:tc>
                  <a:txBody>
                    <a:bodyPr/>
                    <a:lstStyle/>
                    <a:p>
                      <a:pPr rtl="0" fontAlgn="b"/>
                      <a:r>
                        <a:rPr lang="en-US" sz="1200">
                          <a:solidFill>
                            <a:srgbClr val="000000"/>
                          </a:solidFill>
                          <a:effectLst/>
                        </a:rPr>
                        <a:t>Trim Level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Premium AWD ER</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265935131"/>
                  </a:ext>
                </a:extLst>
              </a:tr>
              <a:tr h="200025">
                <a:tc>
                  <a:txBody>
                    <a:bodyPr/>
                    <a:lstStyle/>
                    <a:p>
                      <a:pPr rtl="0" fontAlgn="b"/>
                      <a:r>
                        <a:rPr lang="en-US" sz="1200">
                          <a:solidFill>
                            <a:srgbClr val="000000"/>
                          </a:solidFill>
                          <a:effectLst/>
                        </a:rPr>
                        <a:t>USA base MSRP (July 2021)</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$69,582.00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172286229"/>
                  </a:ext>
                </a:extLst>
              </a:tr>
              <a:tr h="200025">
                <a:tc>
                  <a:txBody>
                    <a:bodyPr/>
                    <a:lstStyle/>
                    <a:p>
                      <a:pPr rtl="0" fontAlgn="b"/>
                      <a:r>
                        <a:rPr lang="en-US" sz="1200">
                          <a:solidFill>
                            <a:srgbClr val="757171"/>
                          </a:solidFill>
                          <a:effectLst/>
                        </a:rPr>
                        <a:t>Cost of Electric/Fuel (KWh/gal)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$0.17</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016196129"/>
                  </a:ext>
                </a:extLst>
              </a:tr>
              <a:tr h="200025">
                <a:tc>
                  <a:txBody>
                    <a:bodyPr/>
                    <a:lstStyle/>
                    <a:p>
                      <a:pPr rtl="0" fontAlgn="b"/>
                      <a:r>
                        <a:rPr lang="en-US" sz="1200">
                          <a:solidFill>
                            <a:srgbClr val="757171"/>
                          </a:solidFill>
                          <a:effectLst/>
                        </a:rPr>
                        <a:t>Range (miles) or Avg MPG</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304</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4180658516"/>
                  </a:ext>
                </a:extLst>
              </a:tr>
              <a:tr h="200025">
                <a:tc>
                  <a:txBody>
                    <a:bodyPr/>
                    <a:lstStyle/>
                    <a:p>
                      <a:pPr rtl="0" fontAlgn="b"/>
                      <a:r>
                        <a:rPr lang="en-US" sz="1200">
                          <a:solidFill>
                            <a:srgbClr val="757171"/>
                          </a:solidFill>
                          <a:effectLst/>
                        </a:rPr>
                        <a:t>Battery Size (kWh)</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88</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18763506"/>
                  </a:ext>
                </a:extLst>
              </a:tr>
              <a:tr h="200025">
                <a:tc>
                  <a:txBody>
                    <a:bodyPr/>
                    <a:lstStyle/>
                    <a:p>
                      <a:pPr rtl="0" fontAlgn="b"/>
                      <a:r>
                        <a:rPr lang="en-US" sz="1200">
                          <a:solidFill>
                            <a:srgbClr val="757171"/>
                          </a:solidFill>
                          <a:effectLst/>
                        </a:rPr>
                        <a:t>Cost operate per mile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$0.056</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4284618987"/>
                  </a:ext>
                </a:extLst>
              </a:tr>
              <a:tr h="200025">
                <a:tc>
                  <a:txBody>
                    <a:bodyPr/>
                    <a:lstStyle/>
                    <a:p>
                      <a:pPr rtl="0" fontAlgn="b"/>
                      <a:r>
                        <a:rPr lang="en-US" sz="1200">
                          <a:solidFill>
                            <a:srgbClr val="757171"/>
                          </a:solidFill>
                          <a:effectLst/>
                        </a:rPr>
                        <a:t>Total Mileage over 10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120,000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4275399416"/>
                  </a:ext>
                </a:extLst>
              </a:tr>
              <a:tr h="200025">
                <a:tc>
                  <a:txBody>
                    <a:bodyPr/>
                    <a:lstStyle/>
                    <a:p>
                      <a:pPr rtl="0" fontAlgn="b"/>
                      <a:r>
                        <a:rPr lang="en-US" sz="1200">
                          <a:solidFill>
                            <a:srgbClr val="000000"/>
                          </a:solidFill>
                          <a:effectLst/>
                        </a:rPr>
                        <a:t>Fuel / Electricity Cost (10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000000"/>
                          </a:solidFill>
                          <a:effectLst/>
                          <a:highlight>
                            <a:srgbClr val="00FF00"/>
                          </a:highlight>
                        </a:rPr>
                        <a:t>$6,677.19</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379297473"/>
                  </a:ext>
                </a:extLst>
              </a:tr>
              <a:tr h="200025">
                <a:tc>
                  <a:txBody>
                    <a:bodyPr/>
                    <a:lstStyle/>
                    <a:p>
                      <a:pPr rtl="0" fontAlgn="b"/>
                      <a:r>
                        <a:rPr lang="en-US" sz="1200">
                          <a:solidFill>
                            <a:srgbClr val="000000"/>
                          </a:solidFill>
                          <a:effectLst/>
                        </a:rPr>
                        <a:t>Service (Fluids, Brakes, Oil Change)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000000"/>
                          </a:solidFill>
                          <a:effectLst/>
                          <a:highlight>
                            <a:srgbClr val="00FF00"/>
                          </a:highlight>
                        </a:rPr>
                        <a:t>$600.00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959363119"/>
                  </a:ext>
                </a:extLst>
              </a:tr>
              <a:tr h="200025">
                <a:tc>
                  <a:txBody>
                    <a:bodyPr/>
                    <a:lstStyle/>
                    <a:p>
                      <a:pPr rtl="0" fontAlgn="b"/>
                      <a:r>
                        <a:rPr lang="en-US" sz="1200">
                          <a:solidFill>
                            <a:srgbClr val="000000"/>
                          </a:solidFill>
                          <a:effectLst/>
                        </a:rPr>
                        <a:t>Cost of Tires for 120,000 miles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000000"/>
                          </a:solidFill>
                          <a:effectLst/>
                        </a:rPr>
                        <a:t>$</a:t>
                      </a:r>
                      <a:r>
                        <a:rPr lang="en-US" sz="1200" dirty="0">
                          <a:solidFill>
                            <a:srgbClr val="000000"/>
                          </a:solidFill>
                          <a:effectLst/>
                          <a:highlight>
                            <a:srgbClr val="FF0000"/>
                          </a:highlight>
                        </a:rPr>
                        <a:t>4,000.00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315831728"/>
                  </a:ext>
                </a:extLst>
              </a:tr>
              <a:tr h="200025">
                <a:tc>
                  <a:txBody>
                    <a:bodyPr/>
                    <a:lstStyle/>
                    <a:p>
                      <a:pPr rtl="0" fontAlgn="b"/>
                      <a:r>
                        <a:rPr lang="en-US" sz="1200">
                          <a:solidFill>
                            <a:srgbClr val="000000"/>
                          </a:solidFill>
                          <a:effectLst/>
                        </a:rPr>
                        <a:t>Federal Tax Credit</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-$7,500.00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709348282"/>
                  </a:ext>
                </a:extLst>
              </a:tr>
              <a:tr h="200025">
                <a:tc>
                  <a:txBody>
                    <a:bodyPr/>
                    <a:lstStyle/>
                    <a:p>
                      <a:pPr rtl="0" fontAlgn="b"/>
                      <a:r>
                        <a:rPr lang="en-US" sz="1200">
                          <a:solidFill>
                            <a:srgbClr val="000000"/>
                          </a:solidFill>
                          <a:effectLst/>
                        </a:rPr>
                        <a:t>State Rebate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-$2,500.00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976523146"/>
                  </a:ext>
                </a:extLst>
              </a:tr>
              <a:tr h="200025">
                <a:tc>
                  <a:txBody>
                    <a:bodyPr/>
                    <a:lstStyle/>
                    <a:p>
                      <a:pPr rtl="0" fontAlgn="b"/>
                      <a:r>
                        <a:rPr lang="en-US" sz="1200">
                          <a:solidFill>
                            <a:srgbClr val="000000"/>
                          </a:solidFill>
                          <a:effectLst/>
                        </a:rPr>
                        <a:t>SUBTOTAL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$70,859.19</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061805807"/>
                  </a:ext>
                </a:extLst>
              </a:tr>
              <a:tr h="200025">
                <a:tc>
                  <a:txBody>
                    <a:bodyPr/>
                    <a:lstStyle/>
                    <a:p>
                      <a:pPr rtl="0" fontAlgn="b"/>
                      <a:r>
                        <a:rPr lang="en-US" sz="1200">
                          <a:solidFill>
                            <a:srgbClr val="000000"/>
                          </a:solidFill>
                          <a:effectLst/>
                        </a:rPr>
                        <a:t>Eastimated Trade-In Value (After 5 yrs)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a:effectLst/>
                      </a:endParaRP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472307970"/>
                  </a:ext>
                </a:extLst>
              </a:tr>
              <a:tr h="200025">
                <a:tc>
                  <a:txBody>
                    <a:bodyPr/>
                    <a:lstStyle/>
                    <a:p>
                      <a:pPr rtl="0" fontAlgn="b"/>
                      <a:r>
                        <a:rPr lang="en-US" sz="1200" b="1">
                          <a:solidFill>
                            <a:srgbClr val="000000"/>
                          </a:solidFill>
                          <a:effectLst/>
                        </a:rPr>
                        <a:t>Cost of Ownership (10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n-US" sz="1200" b="1" dirty="0">
                          <a:solidFill>
                            <a:srgbClr val="000000"/>
                          </a:solidFill>
                          <a:effectLst/>
                        </a:rPr>
                        <a:t>$70,859.19</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xmlns="" val="755286348"/>
                  </a:ext>
                </a:extLst>
              </a:tr>
            </a:tbl>
          </a:graphicData>
        </a:graphic>
      </p:graphicFrame>
      <p:graphicFrame>
        <p:nvGraphicFramePr>
          <p:cNvPr id="27" name="Content Placeholder 26">
            <a:extLst>
              <a:ext uri="{FF2B5EF4-FFF2-40B4-BE49-F238E27FC236}">
                <a16:creationId xmlns:a16="http://schemas.microsoft.com/office/drawing/2014/main" xmlns="" id="{FFA8F25F-A09E-457E-B275-CC8B0E273F81}"/>
              </a:ext>
            </a:extLst>
          </p:cNvPr>
          <p:cNvGraphicFramePr>
            <a:graphicFrameLocks noGrp="1"/>
          </p:cNvGraphicFramePr>
          <p:nvPr>
            <p:ph sz="quarter" idx="4"/>
            <p:extLst>
              <p:ext uri="{D42A27DB-BD31-4B8C-83A1-F6EECF244321}">
                <p14:modId xmlns:p14="http://schemas.microsoft.com/office/powerpoint/2010/main" val="1813923391"/>
              </p:ext>
            </p:extLst>
          </p:nvPr>
        </p:nvGraphicFramePr>
        <p:xfrm>
          <a:off x="6205099" y="2747930"/>
          <a:ext cx="4268077" cy="3206816"/>
        </p:xfrm>
        <a:graphic>
          <a:graphicData uri="http://schemas.openxmlformats.org/drawingml/2006/table">
            <a:tbl>
              <a:tblPr/>
              <a:tblGrid>
                <a:gridCol w="2811755">
                  <a:extLst>
                    <a:ext uri="{9D8B030D-6E8A-4147-A177-3AD203B41FA5}">
                      <a16:colId xmlns:a16="http://schemas.microsoft.com/office/drawing/2014/main" xmlns="" val="212964337"/>
                    </a:ext>
                  </a:extLst>
                </a:gridCol>
                <a:gridCol w="1456322">
                  <a:extLst>
                    <a:ext uri="{9D8B030D-6E8A-4147-A177-3AD203B41FA5}">
                      <a16:colId xmlns:a16="http://schemas.microsoft.com/office/drawing/2014/main" xmlns="" val="1665833067"/>
                    </a:ext>
                  </a:extLst>
                </a:gridCol>
              </a:tblGrid>
              <a:tr h="200025">
                <a:tc>
                  <a:txBody>
                    <a:bodyPr/>
                    <a:lstStyle/>
                    <a:p>
                      <a:pPr rtl="0" fontAlgn="b"/>
                      <a:r>
                        <a:rPr lang="en-US" sz="1200">
                          <a:solidFill>
                            <a:srgbClr val="000000"/>
                          </a:solidFill>
                          <a:effectLst/>
                        </a:rPr>
                        <a:t>2021 Models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Ford Explorer</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07453220"/>
                  </a:ext>
                </a:extLst>
              </a:tr>
              <a:tr h="200025">
                <a:tc>
                  <a:txBody>
                    <a:bodyPr/>
                    <a:lstStyle/>
                    <a:p>
                      <a:pPr rtl="0" fontAlgn="b"/>
                      <a:r>
                        <a:rPr lang="en-US" sz="1200">
                          <a:solidFill>
                            <a:srgbClr val="000000"/>
                          </a:solidFill>
                          <a:effectLst/>
                        </a:rPr>
                        <a:t>Trim Level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XLT - AWD</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966868671"/>
                  </a:ext>
                </a:extLst>
              </a:tr>
              <a:tr h="200025">
                <a:tc>
                  <a:txBody>
                    <a:bodyPr/>
                    <a:lstStyle/>
                    <a:p>
                      <a:pPr rtl="0" fontAlgn="b"/>
                      <a:r>
                        <a:rPr lang="en-US" sz="1200">
                          <a:solidFill>
                            <a:srgbClr val="000000"/>
                          </a:solidFill>
                          <a:effectLst/>
                        </a:rPr>
                        <a:t>USA base MSRP (July 2021)</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$50,669.00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919240200"/>
                  </a:ext>
                </a:extLst>
              </a:tr>
              <a:tr h="200025">
                <a:tc>
                  <a:txBody>
                    <a:bodyPr/>
                    <a:lstStyle/>
                    <a:p>
                      <a:pPr rtl="0" fontAlgn="b"/>
                      <a:r>
                        <a:rPr lang="en-US" sz="1200">
                          <a:solidFill>
                            <a:srgbClr val="757171"/>
                          </a:solidFill>
                          <a:effectLst/>
                        </a:rPr>
                        <a:t>Cost of Electric/Fuel (KWh/gal)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$3.09</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896100022"/>
                  </a:ext>
                </a:extLst>
              </a:tr>
              <a:tr h="200025">
                <a:tc>
                  <a:txBody>
                    <a:bodyPr/>
                    <a:lstStyle/>
                    <a:p>
                      <a:pPr rtl="0" fontAlgn="b"/>
                      <a:r>
                        <a:rPr lang="en-US" sz="1200">
                          <a:solidFill>
                            <a:srgbClr val="757171"/>
                          </a:solidFill>
                          <a:effectLst/>
                        </a:rPr>
                        <a:t>Range (miles) or Avg MPG</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20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582124289"/>
                  </a:ext>
                </a:extLst>
              </a:tr>
              <a:tr h="200025">
                <a:tc>
                  <a:txBody>
                    <a:bodyPr/>
                    <a:lstStyle/>
                    <a:p>
                      <a:pPr rtl="0" fontAlgn="b"/>
                      <a:r>
                        <a:rPr lang="en-US" sz="1200">
                          <a:solidFill>
                            <a:srgbClr val="757171"/>
                          </a:solidFill>
                          <a:effectLst/>
                        </a:rPr>
                        <a:t>Battery Size (kWh)</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N/A</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2901024250"/>
                  </a:ext>
                </a:extLst>
              </a:tr>
              <a:tr h="200025">
                <a:tc>
                  <a:txBody>
                    <a:bodyPr/>
                    <a:lstStyle/>
                    <a:p>
                      <a:pPr rtl="0" fontAlgn="b"/>
                      <a:r>
                        <a:rPr lang="en-US" sz="1200">
                          <a:solidFill>
                            <a:srgbClr val="757171"/>
                          </a:solidFill>
                          <a:effectLst/>
                        </a:rPr>
                        <a:t>Cost operate per mile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$0.155</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862145646"/>
                  </a:ext>
                </a:extLst>
              </a:tr>
              <a:tr h="200025">
                <a:tc>
                  <a:txBody>
                    <a:bodyPr/>
                    <a:lstStyle/>
                    <a:p>
                      <a:pPr rtl="0" fontAlgn="b"/>
                      <a:r>
                        <a:rPr lang="en-US" sz="1200">
                          <a:solidFill>
                            <a:srgbClr val="757171"/>
                          </a:solidFill>
                          <a:effectLst/>
                        </a:rPr>
                        <a:t>Total Mileage over 10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757171"/>
                          </a:solidFill>
                          <a:effectLst/>
                        </a:rPr>
                        <a:t>120,000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946696631"/>
                  </a:ext>
                </a:extLst>
              </a:tr>
              <a:tr h="200025">
                <a:tc>
                  <a:txBody>
                    <a:bodyPr/>
                    <a:lstStyle/>
                    <a:p>
                      <a:pPr rtl="0" fontAlgn="b"/>
                      <a:r>
                        <a:rPr lang="en-US" sz="1200">
                          <a:solidFill>
                            <a:srgbClr val="000000"/>
                          </a:solidFill>
                          <a:effectLst/>
                        </a:rPr>
                        <a:t>Fuel / Electricity Cost (10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000000"/>
                          </a:solidFill>
                          <a:effectLst/>
                        </a:rPr>
                        <a:t>$</a:t>
                      </a:r>
                      <a:r>
                        <a:rPr lang="en-US" sz="1200" dirty="0">
                          <a:solidFill>
                            <a:srgbClr val="000000"/>
                          </a:solidFill>
                          <a:effectLst/>
                          <a:highlight>
                            <a:srgbClr val="FF0000"/>
                          </a:highlight>
                        </a:rPr>
                        <a:t>18,540.00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4209765071"/>
                  </a:ext>
                </a:extLst>
              </a:tr>
              <a:tr h="200025">
                <a:tc>
                  <a:txBody>
                    <a:bodyPr/>
                    <a:lstStyle/>
                    <a:p>
                      <a:pPr rtl="0" fontAlgn="b"/>
                      <a:r>
                        <a:rPr lang="en-US" sz="1200">
                          <a:solidFill>
                            <a:srgbClr val="000000"/>
                          </a:solidFill>
                          <a:effectLst/>
                        </a:rPr>
                        <a:t>Service (Fluids, Brakes, Oil Change)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000000"/>
                          </a:solidFill>
                          <a:effectLst/>
                        </a:rPr>
                        <a:t>$</a:t>
                      </a:r>
                      <a:r>
                        <a:rPr lang="en-US" sz="1200" dirty="0">
                          <a:solidFill>
                            <a:srgbClr val="000000"/>
                          </a:solidFill>
                          <a:effectLst/>
                          <a:highlight>
                            <a:srgbClr val="FF0000"/>
                          </a:highlight>
                        </a:rPr>
                        <a:t>2,200.00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986142839"/>
                  </a:ext>
                </a:extLst>
              </a:tr>
              <a:tr h="200025">
                <a:tc>
                  <a:txBody>
                    <a:bodyPr/>
                    <a:lstStyle/>
                    <a:p>
                      <a:pPr rtl="0" fontAlgn="b"/>
                      <a:r>
                        <a:rPr lang="en-US" sz="1200">
                          <a:solidFill>
                            <a:srgbClr val="000000"/>
                          </a:solidFill>
                          <a:effectLst/>
                        </a:rPr>
                        <a:t>Cost of Tires for 120,000 miles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dirty="0">
                          <a:solidFill>
                            <a:srgbClr val="000000"/>
                          </a:solidFill>
                          <a:effectLst/>
                        </a:rPr>
                        <a:t>$</a:t>
                      </a:r>
                      <a:r>
                        <a:rPr lang="en-US" sz="1200" dirty="0">
                          <a:solidFill>
                            <a:srgbClr val="000000"/>
                          </a:solidFill>
                          <a:effectLst/>
                          <a:highlight>
                            <a:srgbClr val="00FF00"/>
                          </a:highlight>
                        </a:rPr>
                        <a:t>2,000.00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11652750"/>
                  </a:ext>
                </a:extLst>
              </a:tr>
              <a:tr h="200025">
                <a:tc>
                  <a:txBody>
                    <a:bodyPr/>
                    <a:lstStyle/>
                    <a:p>
                      <a:pPr rtl="0" fontAlgn="b"/>
                      <a:r>
                        <a:rPr lang="en-US" sz="1200">
                          <a:solidFill>
                            <a:srgbClr val="000000"/>
                          </a:solidFill>
                          <a:effectLst/>
                        </a:rPr>
                        <a:t>Federal Tax Credit</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200" dirty="0">
                        <a:solidFill>
                          <a:srgbClr val="000000"/>
                        </a:solidFill>
                        <a:effectLst/>
                      </a:endParaRP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2910355884"/>
                  </a:ext>
                </a:extLst>
              </a:tr>
              <a:tr h="200025">
                <a:tc>
                  <a:txBody>
                    <a:bodyPr/>
                    <a:lstStyle/>
                    <a:p>
                      <a:pPr rtl="0" fontAlgn="b"/>
                      <a:r>
                        <a:rPr lang="en-US" sz="1200">
                          <a:solidFill>
                            <a:srgbClr val="000000"/>
                          </a:solidFill>
                          <a:effectLst/>
                        </a:rPr>
                        <a:t>State Rebate</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200">
                        <a:solidFill>
                          <a:srgbClr val="000000"/>
                        </a:solidFill>
                        <a:effectLst/>
                      </a:endParaRP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241041665"/>
                  </a:ext>
                </a:extLst>
              </a:tr>
              <a:tr h="200025">
                <a:tc>
                  <a:txBody>
                    <a:bodyPr/>
                    <a:lstStyle/>
                    <a:p>
                      <a:pPr rtl="0" fontAlgn="b"/>
                      <a:r>
                        <a:rPr lang="en-US" sz="1200">
                          <a:solidFill>
                            <a:srgbClr val="000000"/>
                          </a:solidFill>
                          <a:effectLst/>
                        </a:rPr>
                        <a:t>SUBTOTAL</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200">
                          <a:solidFill>
                            <a:srgbClr val="000000"/>
                          </a:solidFill>
                          <a:effectLst/>
                        </a:rPr>
                        <a:t>$73,409.00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170668320"/>
                  </a:ext>
                </a:extLst>
              </a:tr>
              <a:tr h="200025">
                <a:tc>
                  <a:txBody>
                    <a:bodyPr/>
                    <a:lstStyle/>
                    <a:p>
                      <a:pPr rtl="0" fontAlgn="b"/>
                      <a:r>
                        <a:rPr lang="en-US" sz="1200">
                          <a:solidFill>
                            <a:srgbClr val="000000"/>
                          </a:solidFill>
                          <a:effectLst/>
                        </a:rPr>
                        <a:t>Eastimated Trade-In Value (After 5 yrs)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a:effectLst/>
                      </a:endParaRP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xmlns="" val="3827347272"/>
                  </a:ext>
                </a:extLst>
              </a:tr>
              <a:tr h="200025">
                <a:tc>
                  <a:txBody>
                    <a:bodyPr/>
                    <a:lstStyle/>
                    <a:p>
                      <a:pPr rtl="0" fontAlgn="b"/>
                      <a:r>
                        <a:rPr lang="en-US" sz="1200" b="1">
                          <a:solidFill>
                            <a:srgbClr val="000000"/>
                          </a:solidFill>
                          <a:effectLst/>
                        </a:rPr>
                        <a:t>Cost of Ownership (10 years)</a:t>
                      </a:r>
                    </a:p>
                  </a:txBody>
                  <a:tcPr marL="13160" marR="13160" marT="8773" marB="8773"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9DB"/>
                    </a:solidFill>
                  </a:tcPr>
                </a:tc>
                <a:tc>
                  <a:txBody>
                    <a:bodyPr/>
                    <a:lstStyle/>
                    <a:p>
                      <a:pPr algn="ctr" rtl="0" fontAlgn="b"/>
                      <a:r>
                        <a:rPr lang="en-US" sz="1200" b="1" dirty="0">
                          <a:solidFill>
                            <a:srgbClr val="000000"/>
                          </a:solidFill>
                          <a:effectLst/>
                        </a:rPr>
                        <a:t>$73,409.00</a:t>
                      </a:r>
                    </a:p>
                  </a:txBody>
                  <a:tcPr marL="13160" marR="13160" marT="8773" marB="8773"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xmlns="" val="3903709345"/>
                  </a:ext>
                </a:extLst>
              </a:tr>
            </a:tbl>
          </a:graphicData>
        </a:graphic>
      </p:graphicFrame>
    </p:spTree>
    <p:extLst>
      <p:ext uri="{BB962C8B-B14F-4D97-AF65-F5344CB8AC3E}">
        <p14:creationId xmlns:p14="http://schemas.microsoft.com/office/powerpoint/2010/main" val="2571444879"/>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1720</TotalTime>
  <Words>1446</Words>
  <Application>Microsoft Office PowerPoint</Application>
  <PresentationFormat>Widescreen</PresentationFormat>
  <Paragraphs>296</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 Light</vt:lpstr>
      <vt:lpstr>Metropolitan</vt:lpstr>
      <vt:lpstr>Westborough Police Department  Electric Vehicle Presentation  </vt:lpstr>
      <vt:lpstr>Vehicles for Comparison </vt:lpstr>
      <vt:lpstr>Vehicle differences</vt:lpstr>
      <vt:lpstr>Vehicle initial costs</vt:lpstr>
      <vt:lpstr>Vehicle Upfit Costs </vt:lpstr>
      <vt:lpstr>Vehicle Benefits</vt:lpstr>
      <vt:lpstr>Vehicle Costs to operate for 5 years </vt:lpstr>
      <vt:lpstr>Why the difference in operating costs?</vt:lpstr>
      <vt:lpstr>Vehicle Costs to operate after 10 years</vt:lpstr>
      <vt:lpstr>Vehicle costs to operate after 15 years</vt:lpstr>
      <vt:lpstr>Vehicle cost comparison over time </vt:lpstr>
      <vt:lpstr>Why have we not adopted already?</vt:lpstr>
      <vt:lpstr>But why now?</vt:lpstr>
      <vt:lpstr>Charging needs</vt:lpstr>
      <vt:lpstr>Charging options</vt:lpstr>
      <vt:lpstr>Charging systems costs</vt:lpstr>
      <vt:lpstr>Impact on the Environment</vt:lpstr>
      <vt:lpstr>Total costs vehicle and charging solution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Westborough Police Department Electric Vehicle Presentation </dc:title>
  <dc:creator>Joshua Croft</dc:creator>
  <cp:lastModifiedBy>Jeff Lourie</cp:lastModifiedBy>
  <cp:revision>3</cp:revision>
  <cp:lastPrinted>2021-08-11T16:08:05Z</cp:lastPrinted>
  <dcterms:created xsi:type="dcterms:W3CDTF">2021-08-11T12:49:49Z</dcterms:created>
  <dcterms:modified xsi:type="dcterms:W3CDTF">2021-08-25T12:26:56Z</dcterms:modified>
</cp:coreProperties>
</file>