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0"/>
  </p:notesMasterIdLst>
  <p:sldIdLst>
    <p:sldId id="256" r:id="rId5"/>
    <p:sldId id="297" r:id="rId6"/>
    <p:sldId id="299" r:id="rId7"/>
    <p:sldId id="298" r:id="rId8"/>
    <p:sldId id="28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B9FEAD-AB40-2DEF-3497-EE9FA9718FAB}" name="Andrew Pettit" initials="AP" userId="S::andrew@kimlundgrenassociates.com::16f86e55-cbe7-43a1-b489-a6f983fee74f" providerId="AD"/>
  <p188:author id="{49AD84E4-0739-9AC2-D14B-F984A4D02E62}" name="Mike Steinhoff" initials="MS" userId="S::mike@kimlundgrenassociates.com::4dc379aa-fae6-4910-a5c6-9ad9a28d3c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s, Jessica" initials="DJ" lastIdx="4" clrIdx="0">
    <p:extLst>
      <p:ext uri="{19B8F6BF-5375-455C-9EA6-DF929625EA0E}">
        <p15:presenceInfo xmlns:p15="http://schemas.microsoft.com/office/powerpoint/2012/main" userId="S-1-5-21-857696778-1102334963-184960113-32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7FF"/>
    <a:srgbClr val="B88C00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658154-CAA3-4A3A-A4CC-1E0F3C5C7663}" v="21" dt="2022-04-11T16:22:39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76990" autoAdjust="0"/>
  </p:normalViewPr>
  <p:slideViewPr>
    <p:cSldViewPr snapToGrid="0">
      <p:cViewPr>
        <p:scale>
          <a:sx n="66" d="100"/>
          <a:sy n="66" d="100"/>
        </p:scale>
        <p:origin x="179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Steinhoff" userId="4dc379aa-fae6-4910-a5c6-9ad9a28d3c68" providerId="ADAL" clId="{616FB05C-BF7E-44BB-9CBA-EF18F28C0FA8}"/>
    <pc:docChg chg="undo custSel modSld">
      <pc:chgData name="Mike Steinhoff" userId="4dc379aa-fae6-4910-a5c6-9ad9a28d3c68" providerId="ADAL" clId="{616FB05C-BF7E-44BB-9CBA-EF18F28C0FA8}" dt="2022-04-06T20:37:25.120" v="1827" actId="113"/>
      <pc:docMkLst>
        <pc:docMk/>
      </pc:docMkLst>
      <pc:sldChg chg="modSp mod">
        <pc:chgData name="Mike Steinhoff" userId="4dc379aa-fae6-4910-a5c6-9ad9a28d3c68" providerId="ADAL" clId="{616FB05C-BF7E-44BB-9CBA-EF18F28C0FA8}" dt="2022-04-04T15:33:36.805" v="1" actId="20577"/>
        <pc:sldMkLst>
          <pc:docMk/>
          <pc:sldMk cId="2526319171" sldId="257"/>
        </pc:sldMkLst>
        <pc:spChg chg="mod">
          <ac:chgData name="Mike Steinhoff" userId="4dc379aa-fae6-4910-a5c6-9ad9a28d3c68" providerId="ADAL" clId="{616FB05C-BF7E-44BB-9CBA-EF18F28C0FA8}" dt="2022-04-04T15:33:36.805" v="1" actId="20577"/>
          <ac:spMkLst>
            <pc:docMk/>
            <pc:sldMk cId="2526319171" sldId="257"/>
            <ac:spMk id="88" creationId="{D7F3E2DB-8FC8-4E86-82B7-F12FED1F15A2}"/>
          </ac:spMkLst>
        </pc:spChg>
      </pc:sldChg>
      <pc:sldChg chg="addCm modNotesTx">
        <pc:chgData name="Mike Steinhoff" userId="4dc379aa-fae6-4910-a5c6-9ad9a28d3c68" providerId="ADAL" clId="{616FB05C-BF7E-44BB-9CBA-EF18F28C0FA8}" dt="2022-04-05T18:48:14.691" v="104"/>
        <pc:sldMkLst>
          <pc:docMk/>
          <pc:sldMk cId="342269694" sldId="261"/>
        </pc:sldMkLst>
      </pc:sldChg>
      <pc:sldChg chg="modSp mod">
        <pc:chgData name="Mike Steinhoff" userId="4dc379aa-fae6-4910-a5c6-9ad9a28d3c68" providerId="ADAL" clId="{616FB05C-BF7E-44BB-9CBA-EF18F28C0FA8}" dt="2022-04-06T20:37:25.120" v="1827" actId="113"/>
        <pc:sldMkLst>
          <pc:docMk/>
          <pc:sldMk cId="2215392199" sldId="262"/>
        </pc:sldMkLst>
        <pc:spChg chg="mod">
          <ac:chgData name="Mike Steinhoff" userId="4dc379aa-fae6-4910-a5c6-9ad9a28d3c68" providerId="ADAL" clId="{616FB05C-BF7E-44BB-9CBA-EF18F28C0FA8}" dt="2022-04-06T20:31:03.412" v="1543" actId="242"/>
          <ac:spMkLst>
            <pc:docMk/>
            <pc:sldMk cId="2215392199" sldId="262"/>
            <ac:spMk id="2" creationId="{4E556DBE-AFA7-48FF-9A24-B867B0450C53}"/>
          </ac:spMkLst>
        </pc:spChg>
        <pc:spChg chg="mod">
          <ac:chgData name="Mike Steinhoff" userId="4dc379aa-fae6-4910-a5c6-9ad9a28d3c68" providerId="ADAL" clId="{616FB05C-BF7E-44BB-9CBA-EF18F28C0FA8}" dt="2022-04-06T20:37:25.120" v="1827" actId="113"/>
          <ac:spMkLst>
            <pc:docMk/>
            <pc:sldMk cId="2215392199" sldId="262"/>
            <ac:spMk id="3" creationId="{4A609374-8CCA-4A6F-B21E-5ADC51060C46}"/>
          </ac:spMkLst>
        </pc:spChg>
      </pc:sldChg>
      <pc:sldChg chg="addSp modSp mod addCm">
        <pc:chgData name="Mike Steinhoff" userId="4dc379aa-fae6-4910-a5c6-9ad9a28d3c68" providerId="ADAL" clId="{616FB05C-BF7E-44BB-9CBA-EF18F28C0FA8}" dt="2022-04-06T20:31:45.539" v="1546" actId="1076"/>
        <pc:sldMkLst>
          <pc:docMk/>
          <pc:sldMk cId="2220729588" sldId="264"/>
        </pc:sldMkLst>
        <pc:spChg chg="mod">
          <ac:chgData name="Mike Steinhoff" userId="4dc379aa-fae6-4910-a5c6-9ad9a28d3c68" providerId="ADAL" clId="{616FB05C-BF7E-44BB-9CBA-EF18F28C0FA8}" dt="2022-04-04T18:23:09.881" v="70" actId="1076"/>
          <ac:spMkLst>
            <pc:docMk/>
            <pc:sldMk cId="2220729588" sldId="264"/>
            <ac:spMk id="34" creationId="{3A2C0109-752A-4F68-9669-94C6B4821029}"/>
          </ac:spMkLst>
        </pc:spChg>
        <pc:spChg chg="mod">
          <ac:chgData name="Mike Steinhoff" userId="4dc379aa-fae6-4910-a5c6-9ad9a28d3c68" providerId="ADAL" clId="{616FB05C-BF7E-44BB-9CBA-EF18F28C0FA8}" dt="2022-04-04T18:25:06.447" v="76" actId="1076"/>
          <ac:spMkLst>
            <pc:docMk/>
            <pc:sldMk cId="2220729588" sldId="264"/>
            <ac:spMk id="49" creationId="{2F94A5FD-0D51-4995-B725-93193029D711}"/>
          </ac:spMkLst>
        </pc:spChg>
        <pc:spChg chg="mod">
          <ac:chgData name="Mike Steinhoff" userId="4dc379aa-fae6-4910-a5c6-9ad9a28d3c68" providerId="ADAL" clId="{616FB05C-BF7E-44BB-9CBA-EF18F28C0FA8}" dt="2022-04-06T19:32:09.004" v="119" actId="207"/>
          <ac:spMkLst>
            <pc:docMk/>
            <pc:sldMk cId="2220729588" sldId="264"/>
            <ac:spMk id="84" creationId="{BB5C4308-BC8A-4CA2-9ACA-ABF5925375D5}"/>
          </ac:spMkLst>
        </pc:spChg>
        <pc:spChg chg="mod">
          <ac:chgData name="Mike Steinhoff" userId="4dc379aa-fae6-4910-a5c6-9ad9a28d3c68" providerId="ADAL" clId="{616FB05C-BF7E-44BB-9CBA-EF18F28C0FA8}" dt="2022-04-06T19:31:30.056" v="114" actId="207"/>
          <ac:spMkLst>
            <pc:docMk/>
            <pc:sldMk cId="2220729588" sldId="264"/>
            <ac:spMk id="87" creationId="{D40DA3A4-D2DB-45F2-B3FF-032F44954569}"/>
          </ac:spMkLst>
        </pc:spChg>
        <pc:spChg chg="add mod">
          <ac:chgData name="Mike Steinhoff" userId="4dc379aa-fae6-4910-a5c6-9ad9a28d3c68" providerId="ADAL" clId="{616FB05C-BF7E-44BB-9CBA-EF18F28C0FA8}" dt="2022-04-06T19:30:43.115" v="106" actId="207"/>
          <ac:spMkLst>
            <pc:docMk/>
            <pc:sldMk cId="2220729588" sldId="264"/>
            <ac:spMk id="88" creationId="{CBE93279-F222-4BCA-B59E-A1F37BE834D8}"/>
          </ac:spMkLst>
        </pc:spChg>
        <pc:grpChg chg="mod">
          <ac:chgData name="Mike Steinhoff" userId="4dc379aa-fae6-4910-a5c6-9ad9a28d3c68" providerId="ADAL" clId="{616FB05C-BF7E-44BB-9CBA-EF18F28C0FA8}" dt="2022-04-06T19:31:20.255" v="112" actId="207"/>
          <ac:grpSpMkLst>
            <pc:docMk/>
            <pc:sldMk cId="2220729588" sldId="264"/>
            <ac:grpSpMk id="2" creationId="{38D78E7C-4FEE-431C-9A73-54982241FDFC}"/>
          </ac:grpSpMkLst>
        </pc:grpChg>
        <pc:grpChg chg="mod">
          <ac:chgData name="Mike Steinhoff" userId="4dc379aa-fae6-4910-a5c6-9ad9a28d3c68" providerId="ADAL" clId="{616FB05C-BF7E-44BB-9CBA-EF18F28C0FA8}" dt="2022-04-06T20:31:38.939" v="1545" actId="1076"/>
          <ac:grpSpMkLst>
            <pc:docMk/>
            <pc:sldMk cId="2220729588" sldId="264"/>
            <ac:grpSpMk id="10" creationId="{A19FCFA9-FD2B-458D-B925-4B584C040AE3}"/>
          </ac:grpSpMkLst>
        </pc:grpChg>
        <pc:grpChg chg="mod">
          <ac:chgData name="Mike Steinhoff" userId="4dc379aa-fae6-4910-a5c6-9ad9a28d3c68" providerId="ADAL" clId="{616FB05C-BF7E-44BB-9CBA-EF18F28C0FA8}" dt="2022-04-06T20:31:45.539" v="1546" actId="1076"/>
          <ac:grpSpMkLst>
            <pc:docMk/>
            <pc:sldMk cId="2220729588" sldId="264"/>
            <ac:grpSpMk id="80" creationId="{15603611-17B3-4B25-8300-E92A0017BCC6}"/>
          </ac:grpSpMkLst>
        </pc:grpChg>
        <pc:graphicFrameChg chg="modGraphic">
          <ac:chgData name="Mike Steinhoff" userId="4dc379aa-fae6-4910-a5c6-9ad9a28d3c68" providerId="ADAL" clId="{616FB05C-BF7E-44BB-9CBA-EF18F28C0FA8}" dt="2022-04-04T18:28:50.305" v="98" actId="20577"/>
          <ac:graphicFrameMkLst>
            <pc:docMk/>
            <pc:sldMk cId="2220729588" sldId="264"/>
            <ac:graphicFrameMk id="76" creationId="{68BEFD6B-70C1-4454-8A56-F76E0A913655}"/>
          </ac:graphicFrameMkLst>
        </pc:graphicFrameChg>
        <pc:graphicFrameChg chg="modGraphic">
          <ac:chgData name="Mike Steinhoff" userId="4dc379aa-fae6-4910-a5c6-9ad9a28d3c68" providerId="ADAL" clId="{616FB05C-BF7E-44BB-9CBA-EF18F28C0FA8}" dt="2022-04-04T18:25:23.896" v="97" actId="20577"/>
          <ac:graphicFrameMkLst>
            <pc:docMk/>
            <pc:sldMk cId="2220729588" sldId="264"/>
            <ac:graphicFrameMk id="77" creationId="{5553329E-6DBA-46C7-BEB7-B1021C5DB711}"/>
          </ac:graphicFrameMkLst>
        </pc:graphicFrameChg>
        <pc:graphicFrameChg chg="modGraphic">
          <ac:chgData name="Mike Steinhoff" userId="4dc379aa-fae6-4910-a5c6-9ad9a28d3c68" providerId="ADAL" clId="{616FB05C-BF7E-44BB-9CBA-EF18F28C0FA8}" dt="2022-04-04T18:15:48.284" v="25" actId="20577"/>
          <ac:graphicFrameMkLst>
            <pc:docMk/>
            <pc:sldMk cId="2220729588" sldId="264"/>
            <ac:graphicFrameMk id="78" creationId="{2933BFD2-2AC0-49E4-AB03-83A0D983F1F4}"/>
          </ac:graphicFrameMkLst>
        </pc:graphicFrameChg>
        <pc:picChg chg="mod ord">
          <ac:chgData name="Mike Steinhoff" userId="4dc379aa-fae6-4910-a5c6-9ad9a28d3c68" providerId="ADAL" clId="{616FB05C-BF7E-44BB-9CBA-EF18F28C0FA8}" dt="2022-04-06T19:31:36.366" v="115" actId="1076"/>
          <ac:picMkLst>
            <pc:docMk/>
            <pc:sldMk cId="2220729588" sldId="264"/>
            <ac:picMk id="5" creationId="{F88C4719-8DB7-456F-87F9-00276EE9B7AD}"/>
          </ac:picMkLst>
        </pc:picChg>
        <pc:picChg chg="mod">
          <ac:chgData name="Mike Steinhoff" userId="4dc379aa-fae6-4910-a5c6-9ad9a28d3c68" providerId="ADAL" clId="{616FB05C-BF7E-44BB-9CBA-EF18F28C0FA8}" dt="2022-04-06T19:32:15.693" v="120" actId="1076"/>
          <ac:picMkLst>
            <pc:docMk/>
            <pc:sldMk cId="2220729588" sldId="264"/>
            <ac:picMk id="7" creationId="{54751226-A61C-4FCD-8EC1-7D0357209E8A}"/>
          </ac:picMkLst>
        </pc:picChg>
      </pc:sldChg>
    </pc:docChg>
  </pc:docChgLst>
  <pc:docChgLst>
    <pc:chgData name="Andrew Pettit" userId="16f86e55-cbe7-43a1-b489-a6f983fee74f" providerId="ADAL" clId="{A91A275F-9FC8-4B19-82DC-D0D4BA80898C}"/>
    <pc:docChg chg="undo redo custSel addSld delSld modSld">
      <pc:chgData name="Andrew Pettit" userId="16f86e55-cbe7-43a1-b489-a6f983fee74f" providerId="ADAL" clId="{A91A275F-9FC8-4B19-82DC-D0D4BA80898C}" dt="2022-04-06T16:26:19.932" v="6754" actId="1036"/>
      <pc:docMkLst>
        <pc:docMk/>
      </pc:docMkLst>
      <pc:sldChg chg="addSp delSp modSp mod setBg setClrOvrMap delDesignElem">
        <pc:chgData name="Andrew Pettit" userId="16f86e55-cbe7-43a1-b489-a6f983fee74f" providerId="ADAL" clId="{A91A275F-9FC8-4B19-82DC-D0D4BA80898C}" dt="2022-04-04T14:49:53.344" v="201" actId="14100"/>
        <pc:sldMkLst>
          <pc:docMk/>
          <pc:sldMk cId="481247966" sldId="256"/>
        </pc:sldMkLst>
        <pc:spChg chg="mod">
          <ac:chgData name="Andrew Pettit" userId="16f86e55-cbe7-43a1-b489-a6f983fee74f" providerId="ADAL" clId="{A91A275F-9FC8-4B19-82DC-D0D4BA80898C}" dt="2022-04-04T14:49:53.344" v="201" actId="14100"/>
          <ac:spMkLst>
            <pc:docMk/>
            <pc:sldMk cId="481247966" sldId="256"/>
            <ac:spMk id="2" creationId="{5AC042CC-AB4A-45C8-A9AC-E436E6A7523F}"/>
          </ac:spMkLst>
        </pc:spChg>
        <pc:spChg chg="mod">
          <ac:chgData name="Andrew Pettit" userId="16f86e55-cbe7-43a1-b489-a6f983fee74f" providerId="ADAL" clId="{A91A275F-9FC8-4B19-82DC-D0D4BA80898C}" dt="2022-04-04T14:49:46.898" v="200" actId="2711"/>
          <ac:spMkLst>
            <pc:docMk/>
            <pc:sldMk cId="481247966" sldId="256"/>
            <ac:spMk id="3" creationId="{492F0A9F-EEFC-4EC0-A567-BBA10C42362E}"/>
          </ac:spMkLst>
        </pc:spChg>
        <pc:spChg chg="add del">
          <ac:chgData name="Andrew Pettit" userId="16f86e55-cbe7-43a1-b489-a6f983fee74f" providerId="ADAL" clId="{A91A275F-9FC8-4B19-82DC-D0D4BA80898C}" dt="2022-04-04T14:46:46.834" v="19" actId="26606"/>
          <ac:spMkLst>
            <pc:docMk/>
            <pc:sldMk cId="481247966" sldId="256"/>
            <ac:spMk id="7" creationId="{4EAEB5B0-780F-43B2-99A4-7BFB4FACC614}"/>
          </ac:spMkLst>
        </pc:spChg>
        <pc:spChg chg="add del">
          <ac:chgData name="Andrew Pettit" userId="16f86e55-cbe7-43a1-b489-a6f983fee74f" providerId="ADAL" clId="{A91A275F-9FC8-4B19-82DC-D0D4BA80898C}" dt="2022-04-04T14:46:46.834" v="19" actId="26606"/>
          <ac:spMkLst>
            <pc:docMk/>
            <pc:sldMk cId="481247966" sldId="256"/>
            <ac:spMk id="8" creationId="{5A6BE90F-C14C-4A57-94B7-DE68CD2F525E}"/>
          </ac:spMkLst>
        </pc:spChg>
        <pc:spChg chg="add del">
          <ac:chgData name="Andrew Pettit" userId="16f86e55-cbe7-43a1-b489-a6f983fee74f" providerId="ADAL" clId="{A91A275F-9FC8-4B19-82DC-D0D4BA80898C}" dt="2022-04-04T14:46:46.834" v="19" actId="26606"/>
          <ac:spMkLst>
            <pc:docMk/>
            <pc:sldMk cId="481247966" sldId="256"/>
            <ac:spMk id="9" creationId="{EB9F518E-BABF-4AF2-BB4B-F66CF75B4B5E}"/>
          </ac:spMkLst>
        </pc:spChg>
        <pc:spChg chg="add del">
          <ac:chgData name="Andrew Pettit" userId="16f86e55-cbe7-43a1-b489-a6f983fee74f" providerId="ADAL" clId="{A91A275F-9FC8-4B19-82DC-D0D4BA80898C}" dt="2022-04-04T14:46:21.185" v="8" actId="26606"/>
          <ac:spMkLst>
            <pc:docMk/>
            <pc:sldMk cId="481247966" sldId="256"/>
            <ac:spMk id="10" creationId="{C1FA8F66-3B85-411D-A2A6-A50DF3026D9A}"/>
          </ac:spMkLst>
        </pc:spChg>
        <pc:spChg chg="add del">
          <ac:chgData name="Andrew Pettit" userId="16f86e55-cbe7-43a1-b489-a6f983fee74f" providerId="ADAL" clId="{A91A275F-9FC8-4B19-82DC-D0D4BA80898C}" dt="2022-04-04T14:46:46.834" v="19" actId="26606"/>
          <ac:spMkLst>
            <pc:docMk/>
            <pc:sldMk cId="481247966" sldId="256"/>
            <ac:spMk id="11" creationId="{1D1DCD65-4B84-4395-99D2-521E6E5F44FA}"/>
          </ac:spMkLst>
        </pc:spChg>
        <pc:spChg chg="add del">
          <ac:chgData name="Andrew Pettit" userId="16f86e55-cbe7-43a1-b489-a6f983fee74f" providerId="ADAL" clId="{A91A275F-9FC8-4B19-82DC-D0D4BA80898C}" dt="2022-04-04T14:46:21.185" v="8" actId="26606"/>
          <ac:spMkLst>
            <pc:docMk/>
            <pc:sldMk cId="481247966" sldId="256"/>
            <ac:spMk id="14" creationId="{4179E790-E691-4202-B7FA-62924FC8D195}"/>
          </ac:spMkLst>
        </pc:spChg>
        <pc:spChg chg="add del">
          <ac:chgData name="Andrew Pettit" userId="16f86e55-cbe7-43a1-b489-a6f983fee74f" providerId="ADAL" clId="{A91A275F-9FC8-4B19-82DC-D0D4BA80898C}" dt="2022-04-04T14:46:21.185" v="8" actId="26606"/>
          <ac:spMkLst>
            <pc:docMk/>
            <pc:sldMk cId="481247966" sldId="256"/>
            <ac:spMk id="16" creationId="{065EE0A0-4DA6-4AA2-A475-14DB03C55AFA}"/>
          </ac:spMkLst>
        </pc:spChg>
        <pc:spChg chg="add del">
          <ac:chgData name="Andrew Pettit" userId="16f86e55-cbe7-43a1-b489-a6f983fee74f" providerId="ADAL" clId="{A91A275F-9FC8-4B19-82DC-D0D4BA80898C}" dt="2022-04-04T14:46:48.241" v="21" actId="26606"/>
          <ac:spMkLst>
            <pc:docMk/>
            <pc:sldMk cId="481247966" sldId="256"/>
            <ac:spMk id="17" creationId="{E432378E-C67B-4CF2-811E-D9AB9579E071}"/>
          </ac:spMkLst>
        </pc:spChg>
        <pc:spChg chg="add del">
          <ac:chgData name="Andrew Pettit" userId="16f86e55-cbe7-43a1-b489-a6f983fee74f" providerId="ADAL" clId="{A91A275F-9FC8-4B19-82DC-D0D4BA80898C}" dt="2022-04-04T14:46:24.042" v="10" actId="26606"/>
          <ac:spMkLst>
            <pc:docMk/>
            <pc:sldMk cId="481247966" sldId="256"/>
            <ac:spMk id="18" creationId="{D262CFB0-CBAC-4B42-B115-C04986CD0098}"/>
          </ac:spMkLst>
        </pc:spChg>
        <pc:spChg chg="add del">
          <ac:chgData name="Andrew Pettit" userId="16f86e55-cbe7-43a1-b489-a6f983fee74f" providerId="ADAL" clId="{A91A275F-9FC8-4B19-82DC-D0D4BA80898C}" dt="2022-04-04T14:46:24.042" v="10" actId="26606"/>
          <ac:spMkLst>
            <pc:docMk/>
            <pc:sldMk cId="481247966" sldId="256"/>
            <ac:spMk id="19" creationId="{B7860C09-10C8-4D70-86B6-FA78FFFEDB55}"/>
          </ac:spMkLst>
        </pc:spChg>
        <pc:spChg chg="add del">
          <ac:chgData name="Andrew Pettit" userId="16f86e55-cbe7-43a1-b489-a6f983fee74f" providerId="ADAL" clId="{A91A275F-9FC8-4B19-82DC-D0D4BA80898C}" dt="2022-04-04T14:46:24.042" v="10" actId="26606"/>
          <ac:spMkLst>
            <pc:docMk/>
            <pc:sldMk cId="481247966" sldId="256"/>
            <ac:spMk id="20" creationId="{DA49CA3B-6AD6-42CD-9E47-524DF818BE51}"/>
          </ac:spMkLst>
        </pc:spChg>
        <pc:spChg chg="add del">
          <ac:chgData name="Andrew Pettit" userId="16f86e55-cbe7-43a1-b489-a6f983fee74f" providerId="ADAL" clId="{A91A275F-9FC8-4B19-82DC-D0D4BA80898C}" dt="2022-04-04T14:46:24.042" v="10" actId="26606"/>
          <ac:spMkLst>
            <pc:docMk/>
            <pc:sldMk cId="481247966" sldId="256"/>
            <ac:spMk id="21" creationId="{80C35990-E81C-43AE-B207-1CAD6CFC8F4E}"/>
          </ac:spMkLst>
        </pc:spChg>
        <pc:spChg chg="add del">
          <ac:chgData name="Andrew Pettit" userId="16f86e55-cbe7-43a1-b489-a6f983fee74f" providerId="ADAL" clId="{A91A275F-9FC8-4B19-82DC-D0D4BA80898C}" dt="2022-04-04T14:46:26.793" v="12" actId="26606"/>
          <ac:spMkLst>
            <pc:docMk/>
            <pc:sldMk cId="481247966" sldId="256"/>
            <ac:spMk id="23" creationId="{D262CFB0-CBAC-4B42-B115-C04986CD0098}"/>
          </ac:spMkLst>
        </pc:spChg>
        <pc:spChg chg="add del">
          <ac:chgData name="Andrew Pettit" userId="16f86e55-cbe7-43a1-b489-a6f983fee74f" providerId="ADAL" clId="{A91A275F-9FC8-4B19-82DC-D0D4BA80898C}" dt="2022-04-04T14:46:26.793" v="12" actId="26606"/>
          <ac:spMkLst>
            <pc:docMk/>
            <pc:sldMk cId="481247966" sldId="256"/>
            <ac:spMk id="24" creationId="{80C35990-E81C-43AE-B207-1CAD6CFC8F4E}"/>
          </ac:spMkLst>
        </pc:spChg>
        <pc:spChg chg="add del">
          <ac:chgData name="Andrew Pettit" userId="16f86e55-cbe7-43a1-b489-a6f983fee74f" providerId="ADAL" clId="{A91A275F-9FC8-4B19-82DC-D0D4BA80898C}" dt="2022-04-04T14:46:29.887" v="14" actId="26606"/>
          <ac:spMkLst>
            <pc:docMk/>
            <pc:sldMk cId="481247966" sldId="256"/>
            <ac:spMk id="26" creationId="{C1FA8F66-3B85-411D-A2A6-A50DF3026D9A}"/>
          </ac:spMkLst>
        </pc:spChg>
        <pc:spChg chg="add del">
          <ac:chgData name="Andrew Pettit" userId="16f86e55-cbe7-43a1-b489-a6f983fee74f" providerId="ADAL" clId="{A91A275F-9FC8-4B19-82DC-D0D4BA80898C}" dt="2022-04-04T14:46:29.887" v="14" actId="26606"/>
          <ac:spMkLst>
            <pc:docMk/>
            <pc:sldMk cId="481247966" sldId="256"/>
            <ac:spMk id="28" creationId="{4179E790-E691-4202-B7FA-62924FC8D195}"/>
          </ac:spMkLst>
        </pc:spChg>
        <pc:spChg chg="add del">
          <ac:chgData name="Andrew Pettit" userId="16f86e55-cbe7-43a1-b489-a6f983fee74f" providerId="ADAL" clId="{A91A275F-9FC8-4B19-82DC-D0D4BA80898C}" dt="2022-04-04T14:46:29.887" v="14" actId="26606"/>
          <ac:spMkLst>
            <pc:docMk/>
            <pc:sldMk cId="481247966" sldId="256"/>
            <ac:spMk id="29" creationId="{065EE0A0-4DA6-4AA2-A475-14DB03C55AFA}"/>
          </ac:spMkLst>
        </pc:spChg>
        <pc:spChg chg="add del">
          <ac:chgData name="Andrew Pettit" userId="16f86e55-cbe7-43a1-b489-a6f983fee74f" providerId="ADAL" clId="{A91A275F-9FC8-4B19-82DC-D0D4BA80898C}" dt="2022-04-04T14:46:33.066" v="17"/>
          <ac:spMkLst>
            <pc:docMk/>
            <pc:sldMk cId="481247966" sldId="256"/>
            <ac:spMk id="31" creationId="{D262CFB0-CBAC-4B42-B115-C04986CD0098}"/>
          </ac:spMkLst>
        </pc:spChg>
        <pc:spChg chg="add del">
          <ac:chgData name="Andrew Pettit" userId="16f86e55-cbe7-43a1-b489-a6f983fee74f" providerId="ADAL" clId="{A91A275F-9FC8-4B19-82DC-D0D4BA80898C}" dt="2022-04-04T14:46:33.066" v="17"/>
          <ac:spMkLst>
            <pc:docMk/>
            <pc:sldMk cId="481247966" sldId="256"/>
            <ac:spMk id="32" creationId="{80C35990-E81C-43AE-B207-1CAD6CFC8F4E}"/>
          </ac:spMkLst>
        </pc:spChg>
        <pc:spChg chg="add del">
          <ac:chgData name="Andrew Pettit" userId="16f86e55-cbe7-43a1-b489-a6f983fee74f" providerId="ADAL" clId="{A91A275F-9FC8-4B19-82DC-D0D4BA80898C}" dt="2022-04-04T14:46:50.731" v="23" actId="26606"/>
          <ac:spMkLst>
            <pc:docMk/>
            <pc:sldMk cId="481247966" sldId="256"/>
            <ac:spMk id="33" creationId="{0A08DAED-6222-40F8-97FA-1474D91F18FB}"/>
          </ac:spMkLst>
        </pc:spChg>
        <pc:spChg chg="add del">
          <ac:chgData name="Andrew Pettit" userId="16f86e55-cbe7-43a1-b489-a6f983fee74f" providerId="ADAL" clId="{A91A275F-9FC8-4B19-82DC-D0D4BA80898C}" dt="2022-04-04T14:46:50.731" v="23" actId="26606"/>
          <ac:spMkLst>
            <pc:docMk/>
            <pc:sldMk cId="481247966" sldId="256"/>
            <ac:spMk id="34" creationId="{B9EA7D0C-D986-4DAE-813C-903CF7A31A1D}"/>
          </ac:spMkLst>
        </pc:spChg>
        <pc:spChg chg="add del">
          <ac:chgData name="Andrew Pettit" userId="16f86e55-cbe7-43a1-b489-a6f983fee74f" providerId="ADAL" clId="{A91A275F-9FC8-4B19-82DC-D0D4BA80898C}" dt="2022-04-04T14:46:50.731" v="23" actId="26606"/>
          <ac:spMkLst>
            <pc:docMk/>
            <pc:sldMk cId="481247966" sldId="256"/>
            <ac:spMk id="35" creationId="{C0FEAC2C-4B4A-4DAB-9021-A0183744726B}"/>
          </ac:spMkLst>
        </pc:spChg>
        <pc:spChg chg="add del">
          <ac:chgData name="Andrew Pettit" userId="16f86e55-cbe7-43a1-b489-a6f983fee74f" providerId="ADAL" clId="{A91A275F-9FC8-4B19-82DC-D0D4BA80898C}" dt="2022-04-04T14:46:50.731" v="23" actId="26606"/>
          <ac:spMkLst>
            <pc:docMk/>
            <pc:sldMk cId="481247966" sldId="256"/>
            <ac:spMk id="36" creationId="{7D04E7CE-C66B-49FC-8E37-3A08EF9A5CAD}"/>
          </ac:spMkLst>
        </pc:spChg>
        <pc:spChg chg="add">
          <ac:chgData name="Andrew Pettit" userId="16f86e55-cbe7-43a1-b489-a6f983fee74f" providerId="ADAL" clId="{A91A275F-9FC8-4B19-82DC-D0D4BA80898C}" dt="2022-04-04T14:46:50.731" v="24" actId="26606"/>
          <ac:spMkLst>
            <pc:docMk/>
            <pc:sldMk cId="481247966" sldId="256"/>
            <ac:spMk id="38" creationId="{E432378E-C67B-4CF2-811E-D9AB9579E071}"/>
          </ac:spMkLst>
        </pc:spChg>
        <pc:grpChg chg="add del">
          <ac:chgData name="Andrew Pettit" userId="16f86e55-cbe7-43a1-b489-a6f983fee74f" providerId="ADAL" clId="{A91A275F-9FC8-4B19-82DC-D0D4BA80898C}" dt="2022-04-04T14:46:48.241" v="21" actId="26606"/>
          <ac:grpSpMkLst>
            <pc:docMk/>
            <pc:sldMk cId="481247966" sldId="256"/>
            <ac:grpSpMk id="22" creationId="{9828843F-E496-4F5F-A941-33BE9F2EFC87}"/>
          </ac:grpSpMkLst>
        </pc:grpChg>
        <pc:grpChg chg="add">
          <ac:chgData name="Andrew Pettit" userId="16f86e55-cbe7-43a1-b489-a6f983fee74f" providerId="ADAL" clId="{A91A275F-9FC8-4B19-82DC-D0D4BA80898C}" dt="2022-04-04T14:46:50.731" v="24" actId="26606"/>
          <ac:grpSpMkLst>
            <pc:docMk/>
            <pc:sldMk cId="481247966" sldId="256"/>
            <ac:grpSpMk id="39" creationId="{9828843F-E496-4F5F-A941-33BE9F2EFC87}"/>
          </ac:grpSpMkLst>
        </pc:grpChg>
        <pc:picChg chg="add del mod ord">
          <ac:chgData name="Andrew Pettit" userId="16f86e55-cbe7-43a1-b489-a6f983fee74f" providerId="ADAL" clId="{A91A275F-9FC8-4B19-82DC-D0D4BA80898C}" dt="2022-04-04T14:47:25.317" v="30" actId="478"/>
          <ac:picMkLst>
            <pc:docMk/>
            <pc:sldMk cId="481247966" sldId="256"/>
            <ac:picMk id="4" creationId="{86D5BD9A-143F-49E9-A04F-32E5AC5E4A2A}"/>
          </ac:picMkLst>
        </pc:picChg>
        <pc:picChg chg="add del mod ord">
          <ac:chgData name="Andrew Pettit" userId="16f86e55-cbe7-43a1-b489-a6f983fee74f" providerId="ADAL" clId="{A91A275F-9FC8-4B19-82DC-D0D4BA80898C}" dt="2022-04-04T14:47:24.594" v="29" actId="478"/>
          <ac:picMkLst>
            <pc:docMk/>
            <pc:sldMk cId="481247966" sldId="256"/>
            <ac:picMk id="5" creationId="{DCAB5D71-B013-43DD-BC62-0CC8D0F271FD}"/>
          </ac:picMkLst>
        </pc:picChg>
        <pc:picChg chg="add mod">
          <ac:chgData name="Andrew Pettit" userId="16f86e55-cbe7-43a1-b489-a6f983fee74f" providerId="ADAL" clId="{A91A275F-9FC8-4B19-82DC-D0D4BA80898C}" dt="2022-04-04T14:47:35.877" v="34" actId="1076"/>
          <ac:picMkLst>
            <pc:docMk/>
            <pc:sldMk cId="481247966" sldId="256"/>
            <ac:picMk id="42" creationId="{A1F7BB0E-EFEE-4958-BA7E-CF17C754DA80}"/>
          </ac:picMkLst>
        </pc:picChg>
        <pc:picChg chg="add mod">
          <ac:chgData name="Andrew Pettit" userId="16f86e55-cbe7-43a1-b489-a6f983fee74f" providerId="ADAL" clId="{A91A275F-9FC8-4B19-82DC-D0D4BA80898C}" dt="2022-04-04T14:48:37.060" v="159" actId="1076"/>
          <ac:picMkLst>
            <pc:docMk/>
            <pc:sldMk cId="481247966" sldId="256"/>
            <ac:picMk id="43" creationId="{5376D15A-5BD7-4627-A63B-99A9E2C7408A}"/>
          </ac:picMkLst>
        </pc:picChg>
        <pc:picChg chg="add mod">
          <ac:chgData name="Andrew Pettit" userId="16f86e55-cbe7-43a1-b489-a6f983fee74f" providerId="ADAL" clId="{A91A275F-9FC8-4B19-82DC-D0D4BA80898C}" dt="2022-04-04T14:48:50.753" v="165" actId="1076"/>
          <ac:picMkLst>
            <pc:docMk/>
            <pc:sldMk cId="481247966" sldId="256"/>
            <ac:picMk id="44" creationId="{69EDB6F1-5B4C-4A98-9792-DB92DCCD6646}"/>
          </ac:picMkLst>
        </pc:picChg>
        <pc:cxnChg chg="add del">
          <ac:chgData name="Andrew Pettit" userId="16f86e55-cbe7-43a1-b489-a6f983fee74f" providerId="ADAL" clId="{A91A275F-9FC8-4B19-82DC-D0D4BA80898C}" dt="2022-04-04T14:46:21.185" v="8" actId="26606"/>
          <ac:cxnSpMkLst>
            <pc:docMk/>
            <pc:sldMk cId="481247966" sldId="256"/>
            <ac:cxnSpMk id="12" creationId="{169958B5-5C27-4A9A-983B-AC6A83EFD542}"/>
          </ac:cxnSpMkLst>
        </pc:cxnChg>
        <pc:cxnChg chg="add del">
          <ac:chgData name="Andrew Pettit" userId="16f86e55-cbe7-43a1-b489-a6f983fee74f" providerId="ADAL" clId="{A91A275F-9FC8-4B19-82DC-D0D4BA80898C}" dt="2022-04-04T14:46:29.887" v="14" actId="26606"/>
          <ac:cxnSpMkLst>
            <pc:docMk/>
            <pc:sldMk cId="481247966" sldId="256"/>
            <ac:cxnSpMk id="27" creationId="{169958B5-5C27-4A9A-983B-AC6A83EFD542}"/>
          </ac:cxnSpMkLst>
        </pc:cxnChg>
      </pc:sldChg>
      <pc:sldChg chg="addSp delSp modSp mod">
        <pc:chgData name="Andrew Pettit" userId="16f86e55-cbe7-43a1-b489-a6f983fee74f" providerId="ADAL" clId="{A91A275F-9FC8-4B19-82DC-D0D4BA80898C}" dt="2022-04-06T16:24:18.488" v="6736" actId="20577"/>
        <pc:sldMkLst>
          <pc:docMk/>
          <pc:sldMk cId="2526319171" sldId="257"/>
        </pc:sldMkLst>
        <pc:spChg chg="mod">
          <ac:chgData name="Andrew Pettit" userId="16f86e55-cbe7-43a1-b489-a6f983fee74f" providerId="ADAL" clId="{A91A275F-9FC8-4B19-82DC-D0D4BA80898C}" dt="2022-04-04T17:23:06.471" v="2517" actId="1076"/>
          <ac:spMkLst>
            <pc:docMk/>
            <pc:sldMk cId="2526319171" sldId="257"/>
            <ac:spMk id="2" creationId="{831F0A8E-8BE1-42B4-84D3-F67CA2CD9AA9}"/>
          </ac:spMkLst>
        </pc:spChg>
        <pc:spChg chg="del mod">
          <ac:chgData name="Andrew Pettit" userId="16f86e55-cbe7-43a1-b489-a6f983fee74f" providerId="ADAL" clId="{A91A275F-9FC8-4B19-82DC-D0D4BA80898C}" dt="2022-04-04T15:10:57.223" v="364" actId="478"/>
          <ac:spMkLst>
            <pc:docMk/>
            <pc:sldMk cId="2526319171" sldId="257"/>
            <ac:spMk id="3" creationId="{371ED66F-823B-4542-8253-0246F6D9BB01}"/>
          </ac:spMkLst>
        </pc:spChg>
        <pc:spChg chg="add mod">
          <ac:chgData name="Andrew Pettit" userId="16f86e55-cbe7-43a1-b489-a6f983fee74f" providerId="ADAL" clId="{A91A275F-9FC8-4B19-82DC-D0D4BA80898C}" dt="2022-04-04T17:11:41.590" v="2432" actId="14100"/>
          <ac:spMkLst>
            <pc:docMk/>
            <pc:sldMk cId="2526319171" sldId="257"/>
            <ac:spMk id="4" creationId="{6D86672E-3683-46C0-A575-46E9F6A15DAB}"/>
          </ac:spMkLst>
        </pc:spChg>
        <pc:spChg chg="mod">
          <ac:chgData name="Andrew Pettit" userId="16f86e55-cbe7-43a1-b489-a6f983fee74f" providerId="ADAL" clId="{A91A275F-9FC8-4B19-82DC-D0D4BA80898C}" dt="2022-04-04T14:57:56.797" v="294" actId="20577"/>
          <ac:spMkLst>
            <pc:docMk/>
            <pc:sldMk cId="2526319171" sldId="257"/>
            <ac:spMk id="7" creationId="{30C2F635-C0DA-440E-BDE5-2E615A8CD3F4}"/>
          </ac:spMkLst>
        </pc:spChg>
        <pc:spChg chg="mod">
          <ac:chgData name="Andrew Pettit" userId="16f86e55-cbe7-43a1-b489-a6f983fee74f" providerId="ADAL" clId="{A91A275F-9FC8-4B19-82DC-D0D4BA80898C}" dt="2022-04-04T15:56:30.407" v="1022" actId="207"/>
          <ac:spMkLst>
            <pc:docMk/>
            <pc:sldMk cId="2526319171" sldId="257"/>
            <ac:spMk id="8" creationId="{8BE23255-2196-437E-B247-287CAACBBF4F}"/>
          </ac:spMkLst>
        </pc:spChg>
        <pc:spChg chg="mod">
          <ac:chgData name="Andrew Pettit" userId="16f86e55-cbe7-43a1-b489-a6f983fee74f" providerId="ADAL" clId="{A91A275F-9FC8-4B19-82DC-D0D4BA80898C}" dt="2022-04-04T14:52:23.295" v="218" actId="1582"/>
          <ac:spMkLst>
            <pc:docMk/>
            <pc:sldMk cId="2526319171" sldId="257"/>
            <ac:spMk id="10" creationId="{6C3562B5-AABE-4C0A-8FF8-A2BB8CCAF254}"/>
          </ac:spMkLst>
        </pc:spChg>
        <pc:spChg chg="mod">
          <ac:chgData name="Andrew Pettit" userId="16f86e55-cbe7-43a1-b489-a6f983fee74f" providerId="ADAL" clId="{A91A275F-9FC8-4B19-82DC-D0D4BA80898C}" dt="2022-04-04T14:55:45.093" v="259" actId="207"/>
          <ac:spMkLst>
            <pc:docMk/>
            <pc:sldMk cId="2526319171" sldId="257"/>
            <ac:spMk id="14" creationId="{432BA6B3-1D6E-4865-AF3F-A7F03E7C4BC7}"/>
          </ac:spMkLst>
        </pc:spChg>
        <pc:spChg chg="mod">
          <ac:chgData name="Andrew Pettit" userId="16f86e55-cbe7-43a1-b489-a6f983fee74f" providerId="ADAL" clId="{A91A275F-9FC8-4B19-82DC-D0D4BA80898C}" dt="2022-04-04T15:56:32.720" v="1024" actId="207"/>
          <ac:spMkLst>
            <pc:docMk/>
            <pc:sldMk cId="2526319171" sldId="257"/>
            <ac:spMk id="15" creationId="{1C9F9FC4-A4DA-470E-8D2B-15E124D021EE}"/>
          </ac:spMkLst>
        </pc:spChg>
        <pc:spChg chg="mod">
          <ac:chgData name="Andrew Pettit" userId="16f86e55-cbe7-43a1-b489-a6f983fee74f" providerId="ADAL" clId="{A91A275F-9FC8-4B19-82DC-D0D4BA80898C}" dt="2022-04-04T14:57:55.038" v="293" actId="20577"/>
          <ac:spMkLst>
            <pc:docMk/>
            <pc:sldMk cId="2526319171" sldId="257"/>
            <ac:spMk id="18" creationId="{DE7D931A-2965-41DF-A5BF-91503C286411}"/>
          </ac:spMkLst>
        </pc:spChg>
        <pc:spChg chg="mod">
          <ac:chgData name="Andrew Pettit" userId="16f86e55-cbe7-43a1-b489-a6f983fee74f" providerId="ADAL" clId="{A91A275F-9FC8-4B19-82DC-D0D4BA80898C}" dt="2022-04-04T14:51:03.380" v="209"/>
          <ac:spMkLst>
            <pc:docMk/>
            <pc:sldMk cId="2526319171" sldId="257"/>
            <ac:spMk id="19" creationId="{73A14DA4-71CC-4DF1-82FF-54AABD678426}"/>
          </ac:spMkLst>
        </pc:spChg>
        <pc:spChg chg="mod">
          <ac:chgData name="Andrew Pettit" userId="16f86e55-cbe7-43a1-b489-a6f983fee74f" providerId="ADAL" clId="{A91A275F-9FC8-4B19-82DC-D0D4BA80898C}" dt="2022-04-04T14:57:53.006" v="292" actId="20577"/>
          <ac:spMkLst>
            <pc:docMk/>
            <pc:sldMk cId="2526319171" sldId="257"/>
            <ac:spMk id="22" creationId="{39322681-7756-4429-80A2-BCE230ED521C}"/>
          </ac:spMkLst>
        </pc:spChg>
        <pc:spChg chg="mod">
          <ac:chgData name="Andrew Pettit" userId="16f86e55-cbe7-43a1-b489-a6f983fee74f" providerId="ADAL" clId="{A91A275F-9FC8-4B19-82DC-D0D4BA80898C}" dt="2022-04-04T15:31:14.195" v="988" actId="20577"/>
          <ac:spMkLst>
            <pc:docMk/>
            <pc:sldMk cId="2526319171" sldId="257"/>
            <ac:spMk id="23" creationId="{BFAE08D8-7A69-4C44-AD3E-2C22055EAD3A}"/>
          </ac:spMkLst>
        </pc:spChg>
        <pc:spChg chg="mod">
          <ac:chgData name="Andrew Pettit" userId="16f86e55-cbe7-43a1-b489-a6f983fee74f" providerId="ADAL" clId="{A91A275F-9FC8-4B19-82DC-D0D4BA80898C}" dt="2022-04-04T14:54:15.234" v="243" actId="207"/>
          <ac:spMkLst>
            <pc:docMk/>
            <pc:sldMk cId="2526319171" sldId="257"/>
            <ac:spMk id="25" creationId="{7A1F4912-54DD-454E-B9A8-7C50E06FF79A}"/>
          </ac:spMkLst>
        </pc:spChg>
        <pc:spChg chg="mod">
          <ac:chgData name="Andrew Pettit" userId="16f86e55-cbe7-43a1-b489-a6f983fee74f" providerId="ADAL" clId="{A91A275F-9FC8-4B19-82DC-D0D4BA80898C}" dt="2022-04-04T14:54:06.524" v="242" actId="207"/>
          <ac:spMkLst>
            <pc:docMk/>
            <pc:sldMk cId="2526319171" sldId="257"/>
            <ac:spMk id="28" creationId="{635572D1-BBA3-4A82-AC03-2E1943512E1F}"/>
          </ac:spMkLst>
        </pc:spChg>
        <pc:spChg chg="mod">
          <ac:chgData name="Andrew Pettit" userId="16f86e55-cbe7-43a1-b489-a6f983fee74f" providerId="ADAL" clId="{A91A275F-9FC8-4B19-82DC-D0D4BA80898C}" dt="2022-04-04T14:55:24.314" v="257" actId="207"/>
          <ac:spMkLst>
            <pc:docMk/>
            <pc:sldMk cId="2526319171" sldId="257"/>
            <ac:spMk id="31" creationId="{F312157C-A7F9-4605-9E89-4F8CA9B2A9B8}"/>
          </ac:spMkLst>
        </pc:spChg>
        <pc:spChg chg="add mod">
          <ac:chgData name="Andrew Pettit" userId="16f86e55-cbe7-43a1-b489-a6f983fee74f" providerId="ADAL" clId="{A91A275F-9FC8-4B19-82DC-D0D4BA80898C}" dt="2022-04-06T16:24:18.488" v="6736" actId="20577"/>
          <ac:spMkLst>
            <pc:docMk/>
            <pc:sldMk cId="2526319171" sldId="257"/>
            <ac:spMk id="33" creationId="{019245EB-BCE0-455E-9AA2-A6EE6187DE40}"/>
          </ac:spMkLst>
        </pc:spChg>
        <pc:spChg chg="add mod">
          <ac:chgData name="Andrew Pettit" userId="16f86e55-cbe7-43a1-b489-a6f983fee74f" providerId="ADAL" clId="{A91A275F-9FC8-4B19-82DC-D0D4BA80898C}" dt="2022-04-04T15:58:28.841" v="1085" actId="1037"/>
          <ac:spMkLst>
            <pc:docMk/>
            <pc:sldMk cId="2526319171" sldId="257"/>
            <ac:spMk id="34" creationId="{8894A81C-88A9-444F-9E8A-639DA8F7C585}"/>
          </ac:spMkLst>
        </pc:spChg>
        <pc:spChg chg="add mod">
          <ac:chgData name="Andrew Pettit" userId="16f86e55-cbe7-43a1-b489-a6f983fee74f" providerId="ADAL" clId="{A91A275F-9FC8-4B19-82DC-D0D4BA80898C}" dt="2022-04-04T15:58:28.841" v="1085" actId="1037"/>
          <ac:spMkLst>
            <pc:docMk/>
            <pc:sldMk cId="2526319171" sldId="257"/>
            <ac:spMk id="35" creationId="{9E4B140A-4249-47B3-A80F-CF77A08171C8}"/>
          </ac:spMkLst>
        </pc:spChg>
        <pc:spChg chg="add mod">
          <ac:chgData name="Andrew Pettit" userId="16f86e55-cbe7-43a1-b489-a6f983fee74f" providerId="ADAL" clId="{A91A275F-9FC8-4B19-82DC-D0D4BA80898C}" dt="2022-04-04T15:58:28.841" v="1085" actId="1037"/>
          <ac:spMkLst>
            <pc:docMk/>
            <pc:sldMk cId="2526319171" sldId="257"/>
            <ac:spMk id="36" creationId="{9D5ED16A-982C-4EA2-A238-82515DBB53EE}"/>
          </ac:spMkLst>
        </pc:spChg>
        <pc:spChg chg="mod">
          <ac:chgData name="Andrew Pettit" userId="16f86e55-cbe7-43a1-b489-a6f983fee74f" providerId="ADAL" clId="{A91A275F-9FC8-4B19-82DC-D0D4BA80898C}" dt="2022-04-04T14:59:21.580" v="328"/>
          <ac:spMkLst>
            <pc:docMk/>
            <pc:sldMk cId="2526319171" sldId="257"/>
            <ac:spMk id="38" creationId="{A153794A-F5D4-48AF-BCE7-367D7A375B7C}"/>
          </ac:spMkLst>
        </pc:spChg>
        <pc:spChg chg="add del mod">
          <ac:chgData name="Andrew Pettit" userId="16f86e55-cbe7-43a1-b489-a6f983fee74f" providerId="ADAL" clId="{A91A275F-9FC8-4B19-82DC-D0D4BA80898C}" dt="2022-04-04T15:10:59.272" v="365" actId="478"/>
          <ac:spMkLst>
            <pc:docMk/>
            <pc:sldMk cId="2526319171" sldId="257"/>
            <ac:spMk id="43" creationId="{50E69168-529E-4B7B-AE49-D755B12F9BF0}"/>
          </ac:spMkLst>
        </pc:spChg>
        <pc:spChg chg="add del mod">
          <ac:chgData name="Andrew Pettit" userId="16f86e55-cbe7-43a1-b489-a6f983fee74f" providerId="ADAL" clId="{A91A275F-9FC8-4B19-82DC-D0D4BA80898C}" dt="2022-04-04T15:11:44.976" v="420" actId="478"/>
          <ac:spMkLst>
            <pc:docMk/>
            <pc:sldMk cId="2526319171" sldId="257"/>
            <ac:spMk id="44" creationId="{966E5195-054C-4DE8-9605-1C4CE59FD2A0}"/>
          </ac:spMkLst>
        </pc:spChg>
        <pc:spChg chg="add mod">
          <ac:chgData name="Andrew Pettit" userId="16f86e55-cbe7-43a1-b489-a6f983fee74f" providerId="ADAL" clId="{A91A275F-9FC8-4B19-82DC-D0D4BA80898C}" dt="2022-04-04T17:11:41.590" v="2432" actId="14100"/>
          <ac:spMkLst>
            <pc:docMk/>
            <pc:sldMk cId="2526319171" sldId="257"/>
            <ac:spMk id="45" creationId="{8A5B1A0D-CA44-4C16-9CCF-FF7DF552BCA6}"/>
          </ac:spMkLst>
        </pc:spChg>
        <pc:spChg chg="mod ord topLvl">
          <ac:chgData name="Andrew Pettit" userId="16f86e55-cbe7-43a1-b489-a6f983fee74f" providerId="ADAL" clId="{A91A275F-9FC8-4B19-82DC-D0D4BA80898C}" dt="2022-04-04T16:37:24.655" v="1998" actId="164"/>
          <ac:spMkLst>
            <pc:docMk/>
            <pc:sldMk cId="2526319171" sldId="257"/>
            <ac:spMk id="47" creationId="{52FB161D-3F80-4B72-8F3E-1D779C475302}"/>
          </ac:spMkLst>
        </pc:spChg>
        <pc:spChg chg="mod">
          <ac:chgData name="Andrew Pettit" userId="16f86e55-cbe7-43a1-b489-a6f983fee74f" providerId="ADAL" clId="{A91A275F-9FC8-4B19-82DC-D0D4BA80898C}" dt="2022-04-04T15:18:58.595" v="622" actId="207"/>
          <ac:spMkLst>
            <pc:docMk/>
            <pc:sldMk cId="2526319171" sldId="257"/>
            <ac:spMk id="51" creationId="{AA2FF821-C4D4-4E70-BDD1-98D8765391B7}"/>
          </ac:spMkLst>
        </pc:spChg>
        <pc:spChg chg="mod">
          <ac:chgData name="Andrew Pettit" userId="16f86e55-cbe7-43a1-b489-a6f983fee74f" providerId="ADAL" clId="{A91A275F-9FC8-4B19-82DC-D0D4BA80898C}" dt="2022-04-04T15:29:53.788" v="936" actId="20577"/>
          <ac:spMkLst>
            <pc:docMk/>
            <pc:sldMk cId="2526319171" sldId="257"/>
            <ac:spMk id="52" creationId="{96086F82-CE24-423F-9512-FD59649DEF80}"/>
          </ac:spMkLst>
        </pc:spChg>
        <pc:spChg chg="mod">
          <ac:chgData name="Andrew Pettit" userId="16f86e55-cbe7-43a1-b489-a6f983fee74f" providerId="ADAL" clId="{A91A275F-9FC8-4B19-82DC-D0D4BA80898C}" dt="2022-04-04T15:19:08.516" v="623" actId="207"/>
          <ac:spMkLst>
            <pc:docMk/>
            <pc:sldMk cId="2526319171" sldId="257"/>
            <ac:spMk id="55" creationId="{EA7611F6-1FBD-4F0F-8A60-F5420DAE3552}"/>
          </ac:spMkLst>
        </pc:spChg>
        <pc:spChg chg="mod">
          <ac:chgData name="Andrew Pettit" userId="16f86e55-cbe7-43a1-b489-a6f983fee74f" providerId="ADAL" clId="{A91A275F-9FC8-4B19-82DC-D0D4BA80898C}" dt="2022-04-04T15:30:01.829" v="943" actId="20577"/>
          <ac:spMkLst>
            <pc:docMk/>
            <pc:sldMk cId="2526319171" sldId="257"/>
            <ac:spMk id="56" creationId="{A8DEF529-0D86-4AB0-9B3E-1596BBF05C1E}"/>
          </ac:spMkLst>
        </pc:spChg>
        <pc:spChg chg="add mod">
          <ac:chgData name="Andrew Pettit" userId="16f86e55-cbe7-43a1-b489-a6f983fee74f" providerId="ADAL" clId="{A91A275F-9FC8-4B19-82DC-D0D4BA80898C}" dt="2022-04-04T15:25:06.316" v="894" actId="207"/>
          <ac:spMkLst>
            <pc:docMk/>
            <pc:sldMk cId="2526319171" sldId="257"/>
            <ac:spMk id="57" creationId="{BB4379BE-DBAA-4E77-BEC5-AF4988837088}"/>
          </ac:spMkLst>
        </pc:spChg>
        <pc:spChg chg="add mod">
          <ac:chgData name="Andrew Pettit" userId="16f86e55-cbe7-43a1-b489-a6f983fee74f" providerId="ADAL" clId="{A91A275F-9FC8-4B19-82DC-D0D4BA80898C}" dt="2022-04-04T15:25:10.271" v="895" actId="207"/>
          <ac:spMkLst>
            <pc:docMk/>
            <pc:sldMk cId="2526319171" sldId="257"/>
            <ac:spMk id="58" creationId="{5CCAEAE9-A9D5-42BC-88E5-8FEDE2B27560}"/>
          </ac:spMkLst>
        </pc:spChg>
        <pc:spChg chg="mod ord topLvl">
          <ac:chgData name="Andrew Pettit" userId="16f86e55-cbe7-43a1-b489-a6f983fee74f" providerId="ADAL" clId="{A91A275F-9FC8-4B19-82DC-D0D4BA80898C}" dt="2022-04-04T15:21:33.991" v="645" actId="164"/>
          <ac:spMkLst>
            <pc:docMk/>
            <pc:sldMk cId="2526319171" sldId="257"/>
            <ac:spMk id="60" creationId="{9D5D085E-955B-4ACB-B569-6106855927BE}"/>
          </ac:spMkLst>
        </pc:spChg>
        <pc:spChg chg="mod">
          <ac:chgData name="Andrew Pettit" userId="16f86e55-cbe7-43a1-b489-a6f983fee74f" providerId="ADAL" clId="{A91A275F-9FC8-4B19-82DC-D0D4BA80898C}" dt="2022-04-04T15:19:28.129" v="627" actId="207"/>
          <ac:spMkLst>
            <pc:docMk/>
            <pc:sldMk cId="2526319171" sldId="257"/>
            <ac:spMk id="64" creationId="{B949513D-3FAB-4058-8A60-9DC57AB37AC0}"/>
          </ac:spMkLst>
        </pc:spChg>
        <pc:spChg chg="mod">
          <ac:chgData name="Andrew Pettit" userId="16f86e55-cbe7-43a1-b489-a6f983fee74f" providerId="ADAL" clId="{A91A275F-9FC8-4B19-82DC-D0D4BA80898C}" dt="2022-04-04T15:30:37.003" v="965" actId="2711"/>
          <ac:spMkLst>
            <pc:docMk/>
            <pc:sldMk cId="2526319171" sldId="257"/>
            <ac:spMk id="65" creationId="{1464E303-4646-49E2-A71C-29ED0C4FB1BE}"/>
          </ac:spMkLst>
        </pc:spChg>
        <pc:spChg chg="add del mod">
          <ac:chgData name="Andrew Pettit" userId="16f86e55-cbe7-43a1-b489-a6f983fee74f" providerId="ADAL" clId="{A91A275F-9FC8-4B19-82DC-D0D4BA80898C}" dt="2022-04-04T15:17:23.812" v="537" actId="478"/>
          <ac:spMkLst>
            <pc:docMk/>
            <pc:sldMk cId="2526319171" sldId="257"/>
            <ac:spMk id="66" creationId="{DD8074DC-F783-4084-9673-B74C227DE443}"/>
          </ac:spMkLst>
        </pc:spChg>
        <pc:spChg chg="add mod">
          <ac:chgData name="Andrew Pettit" userId="16f86e55-cbe7-43a1-b489-a6f983fee74f" providerId="ADAL" clId="{A91A275F-9FC8-4B19-82DC-D0D4BA80898C}" dt="2022-04-04T15:25:25.080" v="898" actId="207"/>
          <ac:spMkLst>
            <pc:docMk/>
            <pc:sldMk cId="2526319171" sldId="257"/>
            <ac:spMk id="67" creationId="{598BEA8E-5153-4B5F-9F23-D51AFAC2E93B}"/>
          </ac:spMkLst>
        </pc:spChg>
        <pc:spChg chg="mod topLvl">
          <ac:chgData name="Andrew Pettit" userId="16f86e55-cbe7-43a1-b489-a6f983fee74f" providerId="ADAL" clId="{A91A275F-9FC8-4B19-82DC-D0D4BA80898C}" dt="2022-04-04T16:59:16.568" v="2394" actId="164"/>
          <ac:spMkLst>
            <pc:docMk/>
            <pc:sldMk cId="2526319171" sldId="257"/>
            <ac:spMk id="73" creationId="{1C45D241-564F-4684-A2B3-C8A616E36CEA}"/>
          </ac:spMkLst>
        </pc:spChg>
        <pc:spChg chg="mod">
          <ac:chgData name="Andrew Pettit" userId="16f86e55-cbe7-43a1-b489-a6f983fee74f" providerId="ADAL" clId="{A91A275F-9FC8-4B19-82DC-D0D4BA80898C}" dt="2022-04-04T15:55:53.901" v="1017" actId="207"/>
          <ac:spMkLst>
            <pc:docMk/>
            <pc:sldMk cId="2526319171" sldId="257"/>
            <ac:spMk id="78" creationId="{C4E0E0E9-F61C-44F7-8F32-57CC725FEA61}"/>
          </ac:spMkLst>
        </pc:spChg>
        <pc:spChg chg="mod">
          <ac:chgData name="Andrew Pettit" userId="16f86e55-cbe7-43a1-b489-a6f983fee74f" providerId="ADAL" clId="{A91A275F-9FC8-4B19-82DC-D0D4BA80898C}" dt="2022-04-04T15:30:10.630" v="951" actId="20577"/>
          <ac:spMkLst>
            <pc:docMk/>
            <pc:sldMk cId="2526319171" sldId="257"/>
            <ac:spMk id="79" creationId="{D3D76511-A0D1-4ED3-9CD1-48E6DF692912}"/>
          </ac:spMkLst>
        </pc:spChg>
        <pc:spChg chg="add mod">
          <ac:chgData name="Andrew Pettit" userId="16f86e55-cbe7-43a1-b489-a6f983fee74f" providerId="ADAL" clId="{A91A275F-9FC8-4B19-82DC-D0D4BA80898C}" dt="2022-04-04T15:55:57.484" v="1018" actId="207"/>
          <ac:spMkLst>
            <pc:docMk/>
            <pc:sldMk cId="2526319171" sldId="257"/>
            <ac:spMk id="80" creationId="{DFDA305B-B773-4B48-8958-49A1DEA52DAB}"/>
          </ac:spMkLst>
        </pc:spChg>
        <pc:spChg chg="mod">
          <ac:chgData name="Andrew Pettit" userId="16f86e55-cbe7-43a1-b489-a6f983fee74f" providerId="ADAL" clId="{A91A275F-9FC8-4B19-82DC-D0D4BA80898C}" dt="2022-04-04T15:23:03.206" v="780" actId="207"/>
          <ac:spMkLst>
            <pc:docMk/>
            <pc:sldMk cId="2526319171" sldId="257"/>
            <ac:spMk id="83" creationId="{89EA0B6D-B26F-4A81-85E2-8CBF30DF999D}"/>
          </ac:spMkLst>
        </pc:spChg>
        <pc:spChg chg="mod">
          <ac:chgData name="Andrew Pettit" userId="16f86e55-cbe7-43a1-b489-a6f983fee74f" providerId="ADAL" clId="{A91A275F-9FC8-4B19-82DC-D0D4BA80898C}" dt="2022-04-04T15:30:16.970" v="957" actId="20577"/>
          <ac:spMkLst>
            <pc:docMk/>
            <pc:sldMk cId="2526319171" sldId="257"/>
            <ac:spMk id="84" creationId="{EEF8666F-E930-485F-9BC3-6EA070B4AC50}"/>
          </ac:spMkLst>
        </pc:spChg>
        <pc:spChg chg="add mod">
          <ac:chgData name="Andrew Pettit" userId="16f86e55-cbe7-43a1-b489-a6f983fee74f" providerId="ADAL" clId="{A91A275F-9FC8-4B19-82DC-D0D4BA80898C}" dt="2022-04-04T15:25:19.645" v="897" actId="207"/>
          <ac:spMkLst>
            <pc:docMk/>
            <pc:sldMk cId="2526319171" sldId="257"/>
            <ac:spMk id="85" creationId="{0005C528-68D0-4362-8C76-6288B31F4204}"/>
          </ac:spMkLst>
        </pc:spChg>
        <pc:spChg chg="mod">
          <ac:chgData name="Andrew Pettit" userId="16f86e55-cbe7-43a1-b489-a6f983fee74f" providerId="ADAL" clId="{A91A275F-9FC8-4B19-82DC-D0D4BA80898C}" dt="2022-04-04T15:25:34.084" v="914" actId="14100"/>
          <ac:spMkLst>
            <pc:docMk/>
            <pc:sldMk cId="2526319171" sldId="257"/>
            <ac:spMk id="88" creationId="{D7F3E2DB-8FC8-4E86-82B7-F12FED1F15A2}"/>
          </ac:spMkLst>
        </pc:spChg>
        <pc:spChg chg="mod">
          <ac:chgData name="Andrew Pettit" userId="16f86e55-cbe7-43a1-b489-a6f983fee74f" providerId="ADAL" clId="{A91A275F-9FC8-4B19-82DC-D0D4BA80898C}" dt="2022-04-04T15:30:26.802" v="964" actId="20577"/>
          <ac:spMkLst>
            <pc:docMk/>
            <pc:sldMk cId="2526319171" sldId="257"/>
            <ac:spMk id="89" creationId="{3716374F-E43F-4891-9205-B2E515CC7662}"/>
          </ac:spMkLst>
        </pc:spChg>
        <pc:spChg chg="mod">
          <ac:chgData name="Andrew Pettit" userId="16f86e55-cbe7-43a1-b489-a6f983fee74f" providerId="ADAL" clId="{A91A275F-9FC8-4B19-82DC-D0D4BA80898C}" dt="2022-04-04T15:23:53.380" v="818"/>
          <ac:spMkLst>
            <pc:docMk/>
            <pc:sldMk cId="2526319171" sldId="257"/>
            <ac:spMk id="91" creationId="{EEF3EE08-B319-43B1-8A7A-D666AD6C63E8}"/>
          </ac:spMkLst>
        </pc:spChg>
        <pc:spChg chg="add mod">
          <ac:chgData name="Andrew Pettit" userId="16f86e55-cbe7-43a1-b489-a6f983fee74f" providerId="ADAL" clId="{A91A275F-9FC8-4B19-82DC-D0D4BA80898C}" dt="2022-04-04T15:31:38.564" v="1012" actId="1035"/>
          <ac:spMkLst>
            <pc:docMk/>
            <pc:sldMk cId="2526319171" sldId="257"/>
            <ac:spMk id="93" creationId="{E9E11099-5113-4A45-8584-BF73F0566511}"/>
          </ac:spMkLst>
        </pc:spChg>
        <pc:spChg chg="mod">
          <ac:chgData name="Andrew Pettit" userId="16f86e55-cbe7-43a1-b489-a6f983fee74f" providerId="ADAL" clId="{A91A275F-9FC8-4B19-82DC-D0D4BA80898C}" dt="2022-04-04T16:59:28.443" v="2397"/>
          <ac:spMkLst>
            <pc:docMk/>
            <pc:sldMk cId="2526319171" sldId="257"/>
            <ac:spMk id="99" creationId="{7FAF384B-24B9-45AC-8B39-662BFD4B0FE0}"/>
          </ac:spMkLst>
        </pc:spChg>
        <pc:grpChg chg="add mod">
          <ac:chgData name="Andrew Pettit" userId="16f86e55-cbe7-43a1-b489-a6f983fee74f" providerId="ADAL" clId="{A91A275F-9FC8-4B19-82DC-D0D4BA80898C}" dt="2022-04-04T15:58:28.841" v="1085" actId="1037"/>
          <ac:grpSpMkLst>
            <pc:docMk/>
            <pc:sldMk cId="2526319171" sldId="257"/>
            <ac:grpSpMk id="5" creationId="{96FC96F7-E627-4A1D-9C75-0ECB44A4CD69}"/>
          </ac:grpSpMkLst>
        </pc:grpChg>
        <pc:grpChg chg="add mod ord">
          <ac:chgData name="Andrew Pettit" userId="16f86e55-cbe7-43a1-b489-a6f983fee74f" providerId="ADAL" clId="{A91A275F-9FC8-4B19-82DC-D0D4BA80898C}" dt="2022-04-04T15:58:28.841" v="1085" actId="1037"/>
          <ac:grpSpMkLst>
            <pc:docMk/>
            <pc:sldMk cId="2526319171" sldId="257"/>
            <ac:grpSpMk id="9" creationId="{6D33A211-499C-48AA-AC5C-F33B30165BBD}"/>
          </ac:grpSpMkLst>
        </pc:grpChg>
        <pc:grpChg chg="add mod">
          <ac:chgData name="Andrew Pettit" userId="16f86e55-cbe7-43a1-b489-a6f983fee74f" providerId="ADAL" clId="{A91A275F-9FC8-4B19-82DC-D0D4BA80898C}" dt="2022-04-04T15:58:28.841" v="1085" actId="1037"/>
          <ac:grpSpMkLst>
            <pc:docMk/>
            <pc:sldMk cId="2526319171" sldId="257"/>
            <ac:grpSpMk id="12" creationId="{A3406D8E-885C-43C5-96B2-9C3F58959E4E}"/>
          </ac:grpSpMkLst>
        </pc:grpChg>
        <pc:grpChg chg="add mod">
          <ac:chgData name="Andrew Pettit" userId="16f86e55-cbe7-43a1-b489-a6f983fee74f" providerId="ADAL" clId="{A91A275F-9FC8-4B19-82DC-D0D4BA80898C}" dt="2022-04-04T15:58:28.841" v="1085" actId="1037"/>
          <ac:grpSpMkLst>
            <pc:docMk/>
            <pc:sldMk cId="2526319171" sldId="257"/>
            <ac:grpSpMk id="16" creationId="{F47729C6-C56C-4FEF-87EE-F8AEFA8CB5A7}"/>
          </ac:grpSpMkLst>
        </pc:grpChg>
        <pc:grpChg chg="add mod">
          <ac:chgData name="Andrew Pettit" userId="16f86e55-cbe7-43a1-b489-a6f983fee74f" providerId="ADAL" clId="{A91A275F-9FC8-4B19-82DC-D0D4BA80898C}" dt="2022-04-04T15:58:28.841" v="1085" actId="1037"/>
          <ac:grpSpMkLst>
            <pc:docMk/>
            <pc:sldMk cId="2526319171" sldId="257"/>
            <ac:grpSpMk id="20" creationId="{7D4CDF2D-1F92-4677-AA55-0F1118E0D9FD}"/>
          </ac:grpSpMkLst>
        </pc:grpChg>
        <pc:grpChg chg="add mod">
          <ac:chgData name="Andrew Pettit" userId="16f86e55-cbe7-43a1-b489-a6f983fee74f" providerId="ADAL" clId="{A91A275F-9FC8-4B19-82DC-D0D4BA80898C}" dt="2022-04-04T15:58:28.841" v="1085" actId="1037"/>
          <ac:grpSpMkLst>
            <pc:docMk/>
            <pc:sldMk cId="2526319171" sldId="257"/>
            <ac:grpSpMk id="24" creationId="{3780B9B8-9311-4A0C-B9F9-125FE468B4B5}"/>
          </ac:grpSpMkLst>
        </pc:grpChg>
        <pc:grpChg chg="add mod">
          <ac:chgData name="Andrew Pettit" userId="16f86e55-cbe7-43a1-b489-a6f983fee74f" providerId="ADAL" clId="{A91A275F-9FC8-4B19-82DC-D0D4BA80898C}" dt="2022-04-04T15:58:28.841" v="1085" actId="1037"/>
          <ac:grpSpMkLst>
            <pc:docMk/>
            <pc:sldMk cId="2526319171" sldId="257"/>
            <ac:grpSpMk id="27" creationId="{8954E43A-7A9B-4748-81F4-8E6C69DEA444}"/>
          </ac:grpSpMkLst>
        </pc:grpChg>
        <pc:grpChg chg="add mod">
          <ac:chgData name="Andrew Pettit" userId="16f86e55-cbe7-43a1-b489-a6f983fee74f" providerId="ADAL" clId="{A91A275F-9FC8-4B19-82DC-D0D4BA80898C}" dt="2022-04-04T15:58:28.841" v="1085" actId="1037"/>
          <ac:grpSpMkLst>
            <pc:docMk/>
            <pc:sldMk cId="2526319171" sldId="257"/>
            <ac:grpSpMk id="30" creationId="{F528DA92-84D4-4E89-8777-87AD9D862669}"/>
          </ac:grpSpMkLst>
        </pc:grpChg>
        <pc:grpChg chg="add del mod">
          <ac:chgData name="Andrew Pettit" userId="16f86e55-cbe7-43a1-b489-a6f983fee74f" providerId="ADAL" clId="{A91A275F-9FC8-4B19-82DC-D0D4BA80898C}" dt="2022-04-04T14:59:53.902" v="331" actId="478"/>
          <ac:grpSpMkLst>
            <pc:docMk/>
            <pc:sldMk cId="2526319171" sldId="257"/>
            <ac:grpSpMk id="37" creationId="{B170313B-19C8-4481-A5E9-928B93A296DD}"/>
          </ac:grpSpMkLst>
        </pc:grpChg>
        <pc:grpChg chg="add del mod">
          <ac:chgData name="Andrew Pettit" userId="16f86e55-cbe7-43a1-b489-a6f983fee74f" providerId="ADAL" clId="{A91A275F-9FC8-4B19-82DC-D0D4BA80898C}" dt="2022-04-04T15:14:00.679" v="447" actId="478"/>
          <ac:grpSpMkLst>
            <pc:docMk/>
            <pc:sldMk cId="2526319171" sldId="257"/>
            <ac:grpSpMk id="46" creationId="{50664B24-711C-4BB8-9488-CC1AFEE77F61}"/>
          </ac:grpSpMkLst>
        </pc:grpChg>
        <pc:grpChg chg="add mod">
          <ac:chgData name="Andrew Pettit" userId="16f86e55-cbe7-43a1-b489-a6f983fee74f" providerId="ADAL" clId="{A91A275F-9FC8-4B19-82DC-D0D4BA80898C}" dt="2022-04-04T15:24:19.257" v="840" actId="1035"/>
          <ac:grpSpMkLst>
            <pc:docMk/>
            <pc:sldMk cId="2526319171" sldId="257"/>
            <ac:grpSpMk id="49" creationId="{772B32F8-A9B2-4CB6-9928-60D92EB77B42}"/>
          </ac:grpSpMkLst>
        </pc:grpChg>
        <pc:grpChg chg="add mod">
          <ac:chgData name="Andrew Pettit" userId="16f86e55-cbe7-43a1-b489-a6f983fee74f" providerId="ADAL" clId="{A91A275F-9FC8-4B19-82DC-D0D4BA80898C}" dt="2022-04-04T15:24:19.257" v="840" actId="1035"/>
          <ac:grpSpMkLst>
            <pc:docMk/>
            <pc:sldMk cId="2526319171" sldId="257"/>
            <ac:grpSpMk id="53" creationId="{6555C66C-9BD6-4C44-A3D6-8685858EDDB9}"/>
          </ac:grpSpMkLst>
        </pc:grpChg>
        <pc:grpChg chg="add del mod">
          <ac:chgData name="Andrew Pettit" userId="16f86e55-cbe7-43a1-b489-a6f983fee74f" providerId="ADAL" clId="{A91A275F-9FC8-4B19-82DC-D0D4BA80898C}" dt="2022-04-04T15:17:04.572" v="531" actId="478"/>
          <ac:grpSpMkLst>
            <pc:docMk/>
            <pc:sldMk cId="2526319171" sldId="257"/>
            <ac:grpSpMk id="59" creationId="{2856D75D-76E8-444D-91D6-1F23D3F21A74}"/>
          </ac:grpSpMkLst>
        </pc:grpChg>
        <pc:grpChg chg="add mod">
          <ac:chgData name="Andrew Pettit" userId="16f86e55-cbe7-43a1-b489-a6f983fee74f" providerId="ADAL" clId="{A91A275F-9FC8-4B19-82DC-D0D4BA80898C}" dt="2022-04-04T15:24:36.364" v="869" actId="1036"/>
          <ac:grpSpMkLst>
            <pc:docMk/>
            <pc:sldMk cId="2526319171" sldId="257"/>
            <ac:grpSpMk id="62" creationId="{5D02ED26-B5B7-4B5E-A4C9-C56F0565302F}"/>
          </ac:grpSpMkLst>
        </pc:grpChg>
        <pc:grpChg chg="add del mod ord">
          <ac:chgData name="Andrew Pettit" userId="16f86e55-cbe7-43a1-b489-a6f983fee74f" providerId="ADAL" clId="{A91A275F-9FC8-4B19-82DC-D0D4BA80898C}" dt="2022-04-04T16:58:24.613" v="2380" actId="478"/>
          <ac:grpSpMkLst>
            <pc:docMk/>
            <pc:sldMk cId="2526319171" sldId="257"/>
            <ac:grpSpMk id="72" creationId="{E0FA5175-8D42-4734-A4DC-15B9BB26AFF5}"/>
          </ac:grpSpMkLst>
        </pc:grpChg>
        <pc:grpChg chg="add mod">
          <ac:chgData name="Andrew Pettit" userId="16f86e55-cbe7-43a1-b489-a6f983fee74f" providerId="ADAL" clId="{A91A275F-9FC8-4B19-82DC-D0D4BA80898C}" dt="2022-04-04T15:23:37.469" v="816" actId="1076"/>
          <ac:grpSpMkLst>
            <pc:docMk/>
            <pc:sldMk cId="2526319171" sldId="257"/>
            <ac:grpSpMk id="75" creationId="{7928E91D-B7B0-430A-9264-1B7FE679B5F3}"/>
          </ac:grpSpMkLst>
        </pc:grpChg>
        <pc:grpChg chg="add mod">
          <ac:chgData name="Andrew Pettit" userId="16f86e55-cbe7-43a1-b489-a6f983fee74f" providerId="ADAL" clId="{A91A275F-9FC8-4B19-82DC-D0D4BA80898C}" dt="2022-04-04T15:24:30.310" v="856" actId="1035"/>
          <ac:grpSpMkLst>
            <pc:docMk/>
            <pc:sldMk cId="2526319171" sldId="257"/>
            <ac:grpSpMk id="76" creationId="{8A43D4C5-FB80-48BA-96FE-445FF0D95CCE}"/>
          </ac:grpSpMkLst>
        </pc:grpChg>
        <pc:grpChg chg="add mod">
          <ac:chgData name="Andrew Pettit" userId="16f86e55-cbe7-43a1-b489-a6f983fee74f" providerId="ADAL" clId="{A91A275F-9FC8-4B19-82DC-D0D4BA80898C}" dt="2022-04-04T15:24:30.310" v="856" actId="1035"/>
          <ac:grpSpMkLst>
            <pc:docMk/>
            <pc:sldMk cId="2526319171" sldId="257"/>
            <ac:grpSpMk id="81" creationId="{26CEC4A0-6D25-4755-9F79-D0D02983772B}"/>
          </ac:grpSpMkLst>
        </pc:grpChg>
        <pc:grpChg chg="add mod">
          <ac:chgData name="Andrew Pettit" userId="16f86e55-cbe7-43a1-b489-a6f983fee74f" providerId="ADAL" clId="{A91A275F-9FC8-4B19-82DC-D0D4BA80898C}" dt="2022-04-04T15:31:38.564" v="1012" actId="1035"/>
          <ac:grpSpMkLst>
            <pc:docMk/>
            <pc:sldMk cId="2526319171" sldId="257"/>
            <ac:grpSpMk id="86" creationId="{99A969DF-1D72-4EC0-A2C3-C03F08E6A018}"/>
          </ac:grpSpMkLst>
        </pc:grpChg>
        <pc:grpChg chg="add mod">
          <ac:chgData name="Andrew Pettit" userId="16f86e55-cbe7-43a1-b489-a6f983fee74f" providerId="ADAL" clId="{A91A275F-9FC8-4B19-82DC-D0D4BA80898C}" dt="2022-04-04T15:31:45.141" v="1013" actId="1076"/>
          <ac:grpSpMkLst>
            <pc:docMk/>
            <pc:sldMk cId="2526319171" sldId="257"/>
            <ac:grpSpMk id="90" creationId="{E434BE83-01E8-48F8-BF8A-6DFC1A4640BC}"/>
          </ac:grpSpMkLst>
        </pc:grpChg>
        <pc:grpChg chg="add mod">
          <ac:chgData name="Andrew Pettit" userId="16f86e55-cbe7-43a1-b489-a6f983fee74f" providerId="ADAL" clId="{A91A275F-9FC8-4B19-82DC-D0D4BA80898C}" dt="2022-04-04T16:37:24.655" v="1998" actId="164"/>
          <ac:grpSpMkLst>
            <pc:docMk/>
            <pc:sldMk cId="2526319171" sldId="257"/>
            <ac:grpSpMk id="94" creationId="{260712A5-B161-478F-878D-541CF98E7468}"/>
          </ac:grpSpMkLst>
        </pc:grpChg>
        <pc:grpChg chg="add mod">
          <ac:chgData name="Andrew Pettit" userId="16f86e55-cbe7-43a1-b489-a6f983fee74f" providerId="ADAL" clId="{A91A275F-9FC8-4B19-82DC-D0D4BA80898C}" dt="2022-04-04T19:14:19.390" v="4184" actId="14861"/>
          <ac:grpSpMkLst>
            <pc:docMk/>
            <pc:sldMk cId="2526319171" sldId="257"/>
            <ac:grpSpMk id="97" creationId="{C6CF91AD-E81E-4AD4-8530-4CF272BBDF44}"/>
          </ac:grpSpMkLst>
        </pc:grpChg>
        <pc:grpChg chg="add del mod">
          <ac:chgData name="Andrew Pettit" userId="16f86e55-cbe7-43a1-b489-a6f983fee74f" providerId="ADAL" clId="{A91A275F-9FC8-4B19-82DC-D0D4BA80898C}" dt="2022-04-04T16:59:30.264" v="2398" actId="21"/>
          <ac:grpSpMkLst>
            <pc:docMk/>
            <pc:sldMk cId="2526319171" sldId="257"/>
            <ac:grpSpMk id="98" creationId="{8564793F-184E-4BF7-B132-5D350ABC252F}"/>
          </ac:grpSpMkLst>
        </pc:grpChg>
        <pc:picChg chg="mod">
          <ac:chgData name="Andrew Pettit" userId="16f86e55-cbe7-43a1-b489-a6f983fee74f" providerId="ADAL" clId="{A91A275F-9FC8-4B19-82DC-D0D4BA80898C}" dt="2022-04-04T14:52:12.463" v="217" actId="1582"/>
          <ac:picMkLst>
            <pc:docMk/>
            <pc:sldMk cId="2526319171" sldId="257"/>
            <ac:picMk id="11" creationId="{24ABBA9C-E597-45E4-B92C-68320C4DDB3B}"/>
          </ac:picMkLst>
        </pc:picChg>
        <pc:picChg chg="mod">
          <ac:chgData name="Andrew Pettit" userId="16f86e55-cbe7-43a1-b489-a6f983fee74f" providerId="ADAL" clId="{A91A275F-9FC8-4B19-82DC-D0D4BA80898C}" dt="2022-04-04T14:53:51.209" v="240" actId="108"/>
          <ac:picMkLst>
            <pc:docMk/>
            <pc:sldMk cId="2526319171" sldId="257"/>
            <ac:picMk id="26" creationId="{B281432C-DAE8-4883-B923-879F5B0DD39D}"/>
          </ac:picMkLst>
        </pc:picChg>
        <pc:picChg chg="mod">
          <ac:chgData name="Andrew Pettit" userId="16f86e55-cbe7-43a1-b489-a6f983fee74f" providerId="ADAL" clId="{A91A275F-9FC8-4B19-82DC-D0D4BA80898C}" dt="2022-04-04T14:53:45.033" v="231" actId="108"/>
          <ac:picMkLst>
            <pc:docMk/>
            <pc:sldMk cId="2526319171" sldId="257"/>
            <ac:picMk id="29" creationId="{B5CD025A-C7E6-4486-89C5-45C0D33740B4}"/>
          </ac:picMkLst>
        </pc:picChg>
        <pc:picChg chg="mod">
          <ac:chgData name="Andrew Pettit" userId="16f86e55-cbe7-43a1-b489-a6f983fee74f" providerId="ADAL" clId="{A91A275F-9FC8-4B19-82DC-D0D4BA80898C}" dt="2022-04-04T14:51:03.380" v="209"/>
          <ac:picMkLst>
            <pc:docMk/>
            <pc:sldMk cId="2526319171" sldId="257"/>
            <ac:picMk id="32" creationId="{64E3A557-B55F-4ABB-B419-6DCDDB5B1F32}"/>
          </ac:picMkLst>
        </pc:picChg>
        <pc:picChg chg="mod">
          <ac:chgData name="Andrew Pettit" userId="16f86e55-cbe7-43a1-b489-a6f983fee74f" providerId="ADAL" clId="{A91A275F-9FC8-4B19-82DC-D0D4BA80898C}" dt="2022-04-04T14:59:21.580" v="328"/>
          <ac:picMkLst>
            <pc:docMk/>
            <pc:sldMk cId="2526319171" sldId="257"/>
            <ac:picMk id="39" creationId="{98A20744-D889-42BA-9582-55D8BD099DE3}"/>
          </ac:picMkLst>
        </pc:picChg>
        <pc:picChg chg="add del mod">
          <ac:chgData name="Andrew Pettit" userId="16f86e55-cbe7-43a1-b489-a6f983fee74f" providerId="ADAL" clId="{A91A275F-9FC8-4B19-82DC-D0D4BA80898C}" dt="2022-04-04T15:31:24.134" v="989" actId="478"/>
          <ac:picMkLst>
            <pc:docMk/>
            <pc:sldMk cId="2526319171" sldId="257"/>
            <ac:picMk id="40" creationId="{4153EA3E-D1BE-4B5C-AA48-E2BFAF383EA4}"/>
          </ac:picMkLst>
        </pc:picChg>
        <pc:picChg chg="add del mod">
          <ac:chgData name="Andrew Pettit" userId="16f86e55-cbe7-43a1-b489-a6f983fee74f" providerId="ADAL" clId="{A91A275F-9FC8-4B19-82DC-D0D4BA80898C}" dt="2022-04-04T15:31:24.134" v="989" actId="478"/>
          <ac:picMkLst>
            <pc:docMk/>
            <pc:sldMk cId="2526319171" sldId="257"/>
            <ac:picMk id="41" creationId="{CB8C8A7B-B760-412E-99CB-665FEACC86EB}"/>
          </ac:picMkLst>
        </pc:picChg>
        <pc:picChg chg="del mod topLvl">
          <ac:chgData name="Andrew Pettit" userId="16f86e55-cbe7-43a1-b489-a6f983fee74f" providerId="ADAL" clId="{A91A275F-9FC8-4B19-82DC-D0D4BA80898C}" dt="2022-04-04T15:14:00.679" v="447" actId="478"/>
          <ac:picMkLst>
            <pc:docMk/>
            <pc:sldMk cId="2526319171" sldId="257"/>
            <ac:picMk id="48" creationId="{6A8CEC8E-5D3A-494D-A249-E7D6BF1E4B48}"/>
          </ac:picMkLst>
        </pc:picChg>
        <pc:picChg chg="del mod topLvl">
          <ac:chgData name="Andrew Pettit" userId="16f86e55-cbe7-43a1-b489-a6f983fee74f" providerId="ADAL" clId="{A91A275F-9FC8-4B19-82DC-D0D4BA80898C}" dt="2022-04-04T15:17:04.572" v="531" actId="478"/>
          <ac:picMkLst>
            <pc:docMk/>
            <pc:sldMk cId="2526319171" sldId="257"/>
            <ac:picMk id="61" creationId="{A6FF2DF2-EF61-4A58-8E11-6D0205CE66CA}"/>
          </ac:picMkLst>
        </pc:picChg>
        <pc:picChg chg="add mod">
          <ac:chgData name="Andrew Pettit" userId="16f86e55-cbe7-43a1-b489-a6f983fee74f" providerId="ADAL" clId="{A91A275F-9FC8-4B19-82DC-D0D4BA80898C}" dt="2022-04-04T15:21:33.991" v="645" actId="164"/>
          <ac:picMkLst>
            <pc:docMk/>
            <pc:sldMk cId="2526319171" sldId="257"/>
            <ac:picMk id="69" creationId="{3996CD0D-F355-4465-8772-4CAEC2DAE6D8}"/>
          </ac:picMkLst>
        </pc:picChg>
        <pc:picChg chg="add mod">
          <ac:chgData name="Andrew Pettit" userId="16f86e55-cbe7-43a1-b489-a6f983fee74f" providerId="ADAL" clId="{A91A275F-9FC8-4B19-82DC-D0D4BA80898C}" dt="2022-04-04T16:37:24.655" v="1998" actId="164"/>
          <ac:picMkLst>
            <pc:docMk/>
            <pc:sldMk cId="2526319171" sldId="257"/>
            <ac:picMk id="71" creationId="{EF887D22-2939-4F0F-914C-F8350B071203}"/>
          </ac:picMkLst>
        </pc:picChg>
        <pc:picChg chg="del mod topLvl">
          <ac:chgData name="Andrew Pettit" userId="16f86e55-cbe7-43a1-b489-a6f983fee74f" providerId="ADAL" clId="{A91A275F-9FC8-4B19-82DC-D0D4BA80898C}" dt="2022-04-04T16:58:24.613" v="2380" actId="478"/>
          <ac:picMkLst>
            <pc:docMk/>
            <pc:sldMk cId="2526319171" sldId="257"/>
            <ac:picMk id="74" creationId="{D12F7DA1-0F29-47EA-827A-E46F57B45577}"/>
          </ac:picMkLst>
        </pc:picChg>
        <pc:picChg chg="mod">
          <ac:chgData name="Andrew Pettit" userId="16f86e55-cbe7-43a1-b489-a6f983fee74f" providerId="ADAL" clId="{A91A275F-9FC8-4B19-82DC-D0D4BA80898C}" dt="2022-04-04T15:23:53.380" v="818"/>
          <ac:picMkLst>
            <pc:docMk/>
            <pc:sldMk cId="2526319171" sldId="257"/>
            <ac:picMk id="92" creationId="{EE07C832-9B18-4024-BBEB-138B62D732F5}"/>
          </ac:picMkLst>
        </pc:picChg>
        <pc:picChg chg="add mod">
          <ac:chgData name="Andrew Pettit" userId="16f86e55-cbe7-43a1-b489-a6f983fee74f" providerId="ADAL" clId="{A91A275F-9FC8-4B19-82DC-D0D4BA80898C}" dt="2022-04-04T16:59:16.568" v="2394" actId="164"/>
          <ac:picMkLst>
            <pc:docMk/>
            <pc:sldMk cId="2526319171" sldId="257"/>
            <ac:picMk id="96" creationId="{5DED5631-4517-493D-AACC-09C87505CA48}"/>
          </ac:picMkLst>
        </pc:picChg>
        <pc:picChg chg="mod">
          <ac:chgData name="Andrew Pettit" userId="16f86e55-cbe7-43a1-b489-a6f983fee74f" providerId="ADAL" clId="{A91A275F-9FC8-4B19-82DC-D0D4BA80898C}" dt="2022-04-04T16:59:28.443" v="2397"/>
          <ac:picMkLst>
            <pc:docMk/>
            <pc:sldMk cId="2526319171" sldId="257"/>
            <ac:picMk id="100" creationId="{D2F8288C-C513-4F4A-80C9-C03F5C999CEE}"/>
          </ac:picMkLst>
        </pc:picChg>
        <pc:cxnChg chg="mod">
          <ac:chgData name="Andrew Pettit" userId="16f86e55-cbe7-43a1-b489-a6f983fee74f" providerId="ADAL" clId="{A91A275F-9FC8-4B19-82DC-D0D4BA80898C}" dt="2022-04-04T14:51:03.380" v="209"/>
          <ac:cxnSpMkLst>
            <pc:docMk/>
            <pc:sldMk cId="2526319171" sldId="257"/>
            <ac:cxnSpMk id="6" creationId="{2059E0F4-292E-436A-90F3-C441928D5E20}"/>
          </ac:cxnSpMkLst>
        </pc:cxnChg>
        <pc:cxnChg chg="mod">
          <ac:chgData name="Andrew Pettit" userId="16f86e55-cbe7-43a1-b489-a6f983fee74f" providerId="ADAL" clId="{A91A275F-9FC8-4B19-82DC-D0D4BA80898C}" dt="2022-04-04T14:51:03.380" v="209"/>
          <ac:cxnSpMkLst>
            <pc:docMk/>
            <pc:sldMk cId="2526319171" sldId="257"/>
            <ac:cxnSpMk id="13" creationId="{D20AD416-711C-44D7-8993-790F8F39D78D}"/>
          </ac:cxnSpMkLst>
        </pc:cxnChg>
        <pc:cxnChg chg="mod">
          <ac:chgData name="Andrew Pettit" userId="16f86e55-cbe7-43a1-b489-a6f983fee74f" providerId="ADAL" clId="{A91A275F-9FC8-4B19-82DC-D0D4BA80898C}" dt="2022-04-04T14:51:03.380" v="209"/>
          <ac:cxnSpMkLst>
            <pc:docMk/>
            <pc:sldMk cId="2526319171" sldId="257"/>
            <ac:cxnSpMk id="17" creationId="{156FFC02-23EA-41D0-BDBA-69D91B2498DB}"/>
          </ac:cxnSpMkLst>
        </pc:cxnChg>
        <pc:cxnChg chg="mod">
          <ac:chgData name="Andrew Pettit" userId="16f86e55-cbe7-43a1-b489-a6f983fee74f" providerId="ADAL" clId="{A91A275F-9FC8-4B19-82DC-D0D4BA80898C}" dt="2022-04-04T14:51:03.380" v="209"/>
          <ac:cxnSpMkLst>
            <pc:docMk/>
            <pc:sldMk cId="2526319171" sldId="257"/>
            <ac:cxnSpMk id="21" creationId="{09080116-4D37-4784-8695-0928229BCAC9}"/>
          </ac:cxnSpMkLst>
        </pc:cxnChg>
        <pc:cxnChg chg="mod">
          <ac:chgData name="Andrew Pettit" userId="16f86e55-cbe7-43a1-b489-a6f983fee74f" providerId="ADAL" clId="{A91A275F-9FC8-4B19-82DC-D0D4BA80898C}" dt="2022-04-04T15:14:37.115" v="450"/>
          <ac:cxnSpMkLst>
            <pc:docMk/>
            <pc:sldMk cId="2526319171" sldId="257"/>
            <ac:cxnSpMk id="50" creationId="{2A961658-FEAD-4353-BEFA-6913538D861F}"/>
          </ac:cxnSpMkLst>
        </pc:cxnChg>
        <pc:cxnChg chg="mod">
          <ac:chgData name="Andrew Pettit" userId="16f86e55-cbe7-43a1-b489-a6f983fee74f" providerId="ADAL" clId="{A91A275F-9FC8-4B19-82DC-D0D4BA80898C}" dt="2022-04-04T15:15:29.192" v="467"/>
          <ac:cxnSpMkLst>
            <pc:docMk/>
            <pc:sldMk cId="2526319171" sldId="257"/>
            <ac:cxnSpMk id="54" creationId="{F345481A-19B8-4112-A8D5-E5CA141D4EA6}"/>
          </ac:cxnSpMkLst>
        </pc:cxnChg>
        <pc:cxnChg chg="mod">
          <ac:chgData name="Andrew Pettit" userId="16f86e55-cbe7-43a1-b489-a6f983fee74f" providerId="ADAL" clId="{A91A275F-9FC8-4B19-82DC-D0D4BA80898C}" dt="2022-04-04T15:16:38.042" v="508"/>
          <ac:cxnSpMkLst>
            <pc:docMk/>
            <pc:sldMk cId="2526319171" sldId="257"/>
            <ac:cxnSpMk id="63" creationId="{E5FEB8E2-01CD-4A7C-8655-29D8C8E1DC1A}"/>
          </ac:cxnSpMkLst>
        </pc:cxnChg>
        <pc:cxnChg chg="mod">
          <ac:chgData name="Andrew Pettit" userId="16f86e55-cbe7-43a1-b489-a6f983fee74f" providerId="ADAL" clId="{A91A275F-9FC8-4B19-82DC-D0D4BA80898C}" dt="2022-04-04T15:21:51.336" v="709"/>
          <ac:cxnSpMkLst>
            <pc:docMk/>
            <pc:sldMk cId="2526319171" sldId="257"/>
            <ac:cxnSpMk id="77" creationId="{FCC52661-06C7-4B5B-A57E-A19FC749222B}"/>
          </ac:cxnSpMkLst>
        </pc:cxnChg>
        <pc:cxnChg chg="mod">
          <ac:chgData name="Andrew Pettit" userId="16f86e55-cbe7-43a1-b489-a6f983fee74f" providerId="ADAL" clId="{A91A275F-9FC8-4B19-82DC-D0D4BA80898C}" dt="2022-04-04T15:22:08.949" v="721"/>
          <ac:cxnSpMkLst>
            <pc:docMk/>
            <pc:sldMk cId="2526319171" sldId="257"/>
            <ac:cxnSpMk id="82" creationId="{F6170454-E367-4E68-8F6F-0C17B8D25B74}"/>
          </ac:cxnSpMkLst>
        </pc:cxnChg>
        <pc:cxnChg chg="mod">
          <ac:chgData name="Andrew Pettit" userId="16f86e55-cbe7-43a1-b489-a6f983fee74f" providerId="ADAL" clId="{A91A275F-9FC8-4B19-82DC-D0D4BA80898C}" dt="2022-04-04T15:23:53.380" v="818"/>
          <ac:cxnSpMkLst>
            <pc:docMk/>
            <pc:sldMk cId="2526319171" sldId="257"/>
            <ac:cxnSpMk id="87" creationId="{131CA48A-37A6-4D1B-810C-4A1593AB98EE}"/>
          </ac:cxnSpMkLst>
        </pc:cxnChg>
      </pc:sldChg>
      <pc:sldChg chg="addSp modSp del">
        <pc:chgData name="Andrew Pettit" userId="16f86e55-cbe7-43a1-b489-a6f983fee74f" providerId="ADAL" clId="{A91A275F-9FC8-4B19-82DC-D0D4BA80898C}" dt="2022-04-04T18:42:35.822" v="3575" actId="47"/>
        <pc:sldMkLst>
          <pc:docMk/>
          <pc:sldMk cId="296684029" sldId="258"/>
        </pc:sldMkLst>
        <pc:spChg chg="mod">
          <ac:chgData name="Andrew Pettit" userId="16f86e55-cbe7-43a1-b489-a6f983fee74f" providerId="ADAL" clId="{A91A275F-9FC8-4B19-82DC-D0D4BA80898C}" dt="2022-04-04T14:46:33.066" v="17"/>
          <ac:spMkLst>
            <pc:docMk/>
            <pc:sldMk cId="296684029" sldId="258"/>
            <ac:spMk id="2" creationId="{7F3C04C5-AD44-464F-8F40-C0E00393A197}"/>
          </ac:spMkLst>
        </pc:spChg>
        <pc:spChg chg="mod">
          <ac:chgData name="Andrew Pettit" userId="16f86e55-cbe7-43a1-b489-a6f983fee74f" providerId="ADAL" clId="{A91A275F-9FC8-4B19-82DC-D0D4BA80898C}" dt="2022-04-04T14:46:33.066" v="17"/>
          <ac:spMkLst>
            <pc:docMk/>
            <pc:sldMk cId="296684029" sldId="258"/>
            <ac:spMk id="3" creationId="{D3445CA5-CDE7-46BE-B7A9-1F3C676F4528}"/>
          </ac:spMkLst>
        </pc:spChg>
        <pc:picChg chg="add mod">
          <ac:chgData name="Andrew Pettit" userId="16f86e55-cbe7-43a1-b489-a6f983fee74f" providerId="ADAL" clId="{A91A275F-9FC8-4B19-82DC-D0D4BA80898C}" dt="2022-04-04T15:01:49.541" v="356"/>
          <ac:picMkLst>
            <pc:docMk/>
            <pc:sldMk cId="296684029" sldId="258"/>
            <ac:picMk id="4" creationId="{1CA4BA96-DA05-4DC0-A224-65F1A720DB92}"/>
          </ac:picMkLst>
        </pc:picChg>
        <pc:picChg chg="add mod">
          <ac:chgData name="Andrew Pettit" userId="16f86e55-cbe7-43a1-b489-a6f983fee74f" providerId="ADAL" clId="{A91A275F-9FC8-4B19-82DC-D0D4BA80898C}" dt="2022-04-04T15:01:49.541" v="356"/>
          <ac:picMkLst>
            <pc:docMk/>
            <pc:sldMk cId="296684029" sldId="258"/>
            <ac:picMk id="5" creationId="{AEB42F7A-D0F6-430A-A8BA-5440768C9CD2}"/>
          </ac:picMkLst>
        </pc:picChg>
      </pc:sldChg>
      <pc:sldChg chg="addSp delSp modSp mod">
        <pc:chgData name="Andrew Pettit" userId="16f86e55-cbe7-43a1-b489-a6f983fee74f" providerId="ADAL" clId="{A91A275F-9FC8-4B19-82DC-D0D4BA80898C}" dt="2022-04-06T16:25:46.257" v="6746" actId="6549"/>
        <pc:sldMkLst>
          <pc:docMk/>
          <pc:sldMk cId="2234663113" sldId="259"/>
        </pc:sldMkLst>
        <pc:spChg chg="del mod">
          <ac:chgData name="Andrew Pettit" userId="16f86e55-cbe7-43a1-b489-a6f983fee74f" providerId="ADAL" clId="{A91A275F-9FC8-4B19-82DC-D0D4BA80898C}" dt="2022-04-04T15:57:21.030" v="1040" actId="478"/>
          <ac:spMkLst>
            <pc:docMk/>
            <pc:sldMk cId="2234663113" sldId="259"/>
            <ac:spMk id="2" creationId="{69A35DFA-107F-4940-B2B0-D5541287C293}"/>
          </ac:spMkLst>
        </pc:spChg>
        <pc:spChg chg="del mod">
          <ac:chgData name="Andrew Pettit" userId="16f86e55-cbe7-43a1-b489-a6f983fee74f" providerId="ADAL" clId="{A91A275F-9FC8-4B19-82DC-D0D4BA80898C}" dt="2022-04-04T15:57:09.582" v="1039" actId="478"/>
          <ac:spMkLst>
            <pc:docMk/>
            <pc:sldMk cId="2234663113" sldId="259"/>
            <ac:spMk id="3" creationId="{C723559B-7887-4E3C-AD11-7229B7617D8D}"/>
          </ac:spMkLst>
        </pc:spChg>
        <pc:spChg chg="add del mod">
          <ac:chgData name="Andrew Pettit" userId="16f86e55-cbe7-43a1-b489-a6f983fee74f" providerId="ADAL" clId="{A91A275F-9FC8-4B19-82DC-D0D4BA80898C}" dt="2022-04-04T15:57:25.147" v="1042" actId="478"/>
          <ac:spMkLst>
            <pc:docMk/>
            <pc:sldMk cId="2234663113" sldId="259"/>
            <ac:spMk id="8" creationId="{682FA59A-4F63-4A39-AAEA-06DA9DF7E33E}"/>
          </ac:spMkLst>
        </pc:spChg>
        <pc:spChg chg="add del mod">
          <ac:chgData name="Andrew Pettit" userId="16f86e55-cbe7-43a1-b489-a6f983fee74f" providerId="ADAL" clId="{A91A275F-9FC8-4B19-82DC-D0D4BA80898C}" dt="2022-04-04T17:23:17.332" v="2518" actId="478"/>
          <ac:spMkLst>
            <pc:docMk/>
            <pc:sldMk cId="2234663113" sldId="259"/>
            <ac:spMk id="9" creationId="{4245DCB9-DBB2-44F3-9392-A2BF8159A641}"/>
          </ac:spMkLst>
        </pc:spChg>
        <pc:spChg chg="mod">
          <ac:chgData name="Andrew Pettit" userId="16f86e55-cbe7-43a1-b489-a6f983fee74f" providerId="ADAL" clId="{A91A275F-9FC8-4B19-82DC-D0D4BA80898C}" dt="2022-04-04T16:10:48.989" v="1308" actId="165"/>
          <ac:spMkLst>
            <pc:docMk/>
            <pc:sldMk cId="2234663113" sldId="259"/>
            <ac:spMk id="12" creationId="{1956CBBB-E818-454C-9EE6-43820735F208}"/>
          </ac:spMkLst>
        </pc:spChg>
        <pc:spChg chg="add mod topLvl">
          <ac:chgData name="Andrew Pettit" userId="16f86e55-cbe7-43a1-b489-a6f983fee74f" providerId="ADAL" clId="{A91A275F-9FC8-4B19-82DC-D0D4BA80898C}" dt="2022-04-05T13:16:12.297" v="5684" actId="1035"/>
          <ac:spMkLst>
            <pc:docMk/>
            <pc:sldMk cId="2234663113" sldId="259"/>
            <ac:spMk id="14" creationId="{5E40034C-F4B5-4EFD-A2D9-A161261327A1}"/>
          </ac:spMkLst>
        </pc:spChg>
        <pc:spChg chg="mod">
          <ac:chgData name="Andrew Pettit" userId="16f86e55-cbe7-43a1-b489-a6f983fee74f" providerId="ADAL" clId="{A91A275F-9FC8-4B19-82DC-D0D4BA80898C}" dt="2022-04-04T16:10:48.989" v="1308" actId="165"/>
          <ac:spMkLst>
            <pc:docMk/>
            <pc:sldMk cId="2234663113" sldId="259"/>
            <ac:spMk id="16" creationId="{23CF420B-6EEF-4CF5-9AF4-E580BB5775EB}"/>
          </ac:spMkLst>
        </pc:spChg>
        <pc:spChg chg="add mod topLvl">
          <ac:chgData name="Andrew Pettit" userId="16f86e55-cbe7-43a1-b489-a6f983fee74f" providerId="ADAL" clId="{A91A275F-9FC8-4B19-82DC-D0D4BA80898C}" dt="2022-04-05T13:16:12.297" v="5684" actId="1035"/>
          <ac:spMkLst>
            <pc:docMk/>
            <pc:sldMk cId="2234663113" sldId="259"/>
            <ac:spMk id="18" creationId="{9D0D6CBF-12FF-4032-8E1B-90023A79C71F}"/>
          </ac:spMkLst>
        </pc:spChg>
        <pc:spChg chg="mod">
          <ac:chgData name="Andrew Pettit" userId="16f86e55-cbe7-43a1-b489-a6f983fee74f" providerId="ADAL" clId="{A91A275F-9FC8-4B19-82DC-D0D4BA80898C}" dt="2022-04-04T16:10:48.989" v="1308" actId="165"/>
          <ac:spMkLst>
            <pc:docMk/>
            <pc:sldMk cId="2234663113" sldId="259"/>
            <ac:spMk id="20" creationId="{B083D386-78E2-4961-9748-27F1209EF78A}"/>
          </ac:spMkLst>
        </pc:spChg>
        <pc:spChg chg="add mod topLvl">
          <ac:chgData name="Andrew Pettit" userId="16f86e55-cbe7-43a1-b489-a6f983fee74f" providerId="ADAL" clId="{A91A275F-9FC8-4B19-82DC-D0D4BA80898C}" dt="2022-04-05T13:16:12.297" v="5684" actId="1035"/>
          <ac:spMkLst>
            <pc:docMk/>
            <pc:sldMk cId="2234663113" sldId="259"/>
            <ac:spMk id="22" creationId="{19EBD347-C67A-4587-A36D-561CD4D88239}"/>
          </ac:spMkLst>
        </pc:spChg>
        <pc:spChg chg="mod">
          <ac:chgData name="Andrew Pettit" userId="16f86e55-cbe7-43a1-b489-a6f983fee74f" providerId="ADAL" clId="{A91A275F-9FC8-4B19-82DC-D0D4BA80898C}" dt="2022-04-04T16:08:01.919" v="1178"/>
          <ac:spMkLst>
            <pc:docMk/>
            <pc:sldMk cId="2234663113" sldId="259"/>
            <ac:spMk id="24" creationId="{EEEB88BB-A183-4B92-BD8C-74D6E1309303}"/>
          </ac:spMkLst>
        </pc:spChg>
        <pc:spChg chg="add del mod">
          <ac:chgData name="Andrew Pettit" userId="16f86e55-cbe7-43a1-b489-a6f983fee74f" providerId="ADAL" clId="{A91A275F-9FC8-4B19-82DC-D0D4BA80898C}" dt="2022-04-04T16:08:27.190" v="1184" actId="478"/>
          <ac:spMkLst>
            <pc:docMk/>
            <pc:sldMk cId="2234663113" sldId="259"/>
            <ac:spMk id="26" creationId="{EA776F7B-6E03-4417-8EF7-B1FEFD7490F4}"/>
          </ac:spMkLst>
        </pc:spChg>
        <pc:spChg chg="mod">
          <ac:chgData name="Andrew Pettit" userId="16f86e55-cbe7-43a1-b489-a6f983fee74f" providerId="ADAL" clId="{A91A275F-9FC8-4B19-82DC-D0D4BA80898C}" dt="2022-04-04T16:10:48.989" v="1308" actId="165"/>
          <ac:spMkLst>
            <pc:docMk/>
            <pc:sldMk cId="2234663113" sldId="259"/>
            <ac:spMk id="28" creationId="{3019DC71-06BB-4E61-8BB2-C1DE34DA7860}"/>
          </ac:spMkLst>
        </pc:spChg>
        <pc:spChg chg="add mod topLvl">
          <ac:chgData name="Andrew Pettit" userId="16f86e55-cbe7-43a1-b489-a6f983fee74f" providerId="ADAL" clId="{A91A275F-9FC8-4B19-82DC-D0D4BA80898C}" dt="2022-04-05T13:16:12.297" v="5684" actId="1035"/>
          <ac:spMkLst>
            <pc:docMk/>
            <pc:sldMk cId="2234663113" sldId="259"/>
            <ac:spMk id="30" creationId="{F492BC45-4C67-4BB2-8305-FF3651DC0379}"/>
          </ac:spMkLst>
        </pc:spChg>
        <pc:spChg chg="add mod topLvl">
          <ac:chgData name="Andrew Pettit" userId="16f86e55-cbe7-43a1-b489-a6f983fee74f" providerId="ADAL" clId="{A91A275F-9FC8-4B19-82DC-D0D4BA80898C}" dt="2022-04-06T16:25:44.277" v="6745"/>
          <ac:spMkLst>
            <pc:docMk/>
            <pc:sldMk cId="2234663113" sldId="259"/>
            <ac:spMk id="31" creationId="{B17BC7DB-4CF9-445E-BD6A-41CB77B3C052}"/>
          </ac:spMkLst>
        </pc:spChg>
        <pc:spChg chg="add mod topLvl">
          <ac:chgData name="Andrew Pettit" userId="16f86e55-cbe7-43a1-b489-a6f983fee74f" providerId="ADAL" clId="{A91A275F-9FC8-4B19-82DC-D0D4BA80898C}" dt="2022-04-05T13:16:12.297" v="5684" actId="1035"/>
          <ac:spMkLst>
            <pc:docMk/>
            <pc:sldMk cId="2234663113" sldId="259"/>
            <ac:spMk id="32" creationId="{50DD4C1E-3116-48EE-B6C3-41701F0C4055}"/>
          </ac:spMkLst>
        </pc:spChg>
        <pc:spChg chg="add mod topLvl">
          <ac:chgData name="Andrew Pettit" userId="16f86e55-cbe7-43a1-b489-a6f983fee74f" providerId="ADAL" clId="{A91A275F-9FC8-4B19-82DC-D0D4BA80898C}" dt="2022-04-06T16:25:46.257" v="6746" actId="6549"/>
          <ac:spMkLst>
            <pc:docMk/>
            <pc:sldMk cId="2234663113" sldId="259"/>
            <ac:spMk id="33" creationId="{46FD0664-35E1-441B-B8A2-7F3BAC1B0ADE}"/>
          </ac:spMkLst>
        </pc:spChg>
        <pc:spChg chg="add mod">
          <ac:chgData name="Andrew Pettit" userId="16f86e55-cbe7-43a1-b489-a6f983fee74f" providerId="ADAL" clId="{A91A275F-9FC8-4B19-82DC-D0D4BA80898C}" dt="2022-04-04T18:43:45.245" v="3604" actId="207"/>
          <ac:spMkLst>
            <pc:docMk/>
            <pc:sldMk cId="2234663113" sldId="259"/>
            <ac:spMk id="35" creationId="{058DB628-5B4F-448C-8BFB-55BEF3BA3BA4}"/>
          </ac:spMkLst>
        </pc:spChg>
        <pc:spChg chg="add del mod">
          <ac:chgData name="Andrew Pettit" userId="16f86e55-cbe7-43a1-b489-a6f983fee74f" providerId="ADAL" clId="{A91A275F-9FC8-4B19-82DC-D0D4BA80898C}" dt="2022-04-04T16:25:09.441" v="1764" actId="478"/>
          <ac:spMkLst>
            <pc:docMk/>
            <pc:sldMk cId="2234663113" sldId="259"/>
            <ac:spMk id="37" creationId="{700FC1F0-5C14-4907-8395-51544521AC1B}"/>
          </ac:spMkLst>
        </pc:spChg>
        <pc:spChg chg="add mod">
          <ac:chgData name="Andrew Pettit" userId="16f86e55-cbe7-43a1-b489-a6f983fee74f" providerId="ADAL" clId="{A91A275F-9FC8-4B19-82DC-D0D4BA80898C}" dt="2022-04-04T17:23:27.489" v="2542" actId="20577"/>
          <ac:spMkLst>
            <pc:docMk/>
            <pc:sldMk cId="2234663113" sldId="259"/>
            <ac:spMk id="38" creationId="{2CB9F3BF-A70B-4FBA-BD9E-887EA8F2877B}"/>
          </ac:spMkLst>
        </pc:spChg>
        <pc:grpChg chg="add mod topLvl">
          <ac:chgData name="Andrew Pettit" userId="16f86e55-cbe7-43a1-b489-a6f983fee74f" providerId="ADAL" clId="{A91A275F-9FC8-4B19-82DC-D0D4BA80898C}" dt="2022-04-05T13:16:12.297" v="5684" actId="1035"/>
          <ac:grpSpMkLst>
            <pc:docMk/>
            <pc:sldMk cId="2234663113" sldId="259"/>
            <ac:grpSpMk id="11" creationId="{84365C7D-D045-49BF-A164-7929EF9B68CA}"/>
          </ac:grpSpMkLst>
        </pc:grpChg>
        <pc:grpChg chg="add mod topLvl">
          <ac:chgData name="Andrew Pettit" userId="16f86e55-cbe7-43a1-b489-a6f983fee74f" providerId="ADAL" clId="{A91A275F-9FC8-4B19-82DC-D0D4BA80898C}" dt="2022-04-05T13:16:12.297" v="5684" actId="1035"/>
          <ac:grpSpMkLst>
            <pc:docMk/>
            <pc:sldMk cId="2234663113" sldId="259"/>
            <ac:grpSpMk id="15" creationId="{703D35DB-2C9C-4F7A-92AD-1DC1A5B51B54}"/>
          </ac:grpSpMkLst>
        </pc:grpChg>
        <pc:grpChg chg="add mod topLvl">
          <ac:chgData name="Andrew Pettit" userId="16f86e55-cbe7-43a1-b489-a6f983fee74f" providerId="ADAL" clId="{A91A275F-9FC8-4B19-82DC-D0D4BA80898C}" dt="2022-04-05T13:16:12.297" v="5684" actId="1035"/>
          <ac:grpSpMkLst>
            <pc:docMk/>
            <pc:sldMk cId="2234663113" sldId="259"/>
            <ac:grpSpMk id="19" creationId="{6507643A-8CF0-4E46-AD5B-D25C70A97A65}"/>
          </ac:grpSpMkLst>
        </pc:grpChg>
        <pc:grpChg chg="add del mod">
          <ac:chgData name="Andrew Pettit" userId="16f86e55-cbe7-43a1-b489-a6f983fee74f" providerId="ADAL" clId="{A91A275F-9FC8-4B19-82DC-D0D4BA80898C}" dt="2022-04-04T16:08:07.997" v="1180" actId="478"/>
          <ac:grpSpMkLst>
            <pc:docMk/>
            <pc:sldMk cId="2234663113" sldId="259"/>
            <ac:grpSpMk id="23" creationId="{6CEE009F-1555-4CF5-AA6D-1DC31282D2CA}"/>
          </ac:grpSpMkLst>
        </pc:grpChg>
        <pc:grpChg chg="add mod topLvl">
          <ac:chgData name="Andrew Pettit" userId="16f86e55-cbe7-43a1-b489-a6f983fee74f" providerId="ADAL" clId="{A91A275F-9FC8-4B19-82DC-D0D4BA80898C}" dt="2022-04-05T13:16:12.297" v="5684" actId="1035"/>
          <ac:grpSpMkLst>
            <pc:docMk/>
            <pc:sldMk cId="2234663113" sldId="259"/>
            <ac:grpSpMk id="27" creationId="{41C39117-D9DB-4CE1-8E65-AD3BC11D226A}"/>
          </ac:grpSpMkLst>
        </pc:grpChg>
        <pc:grpChg chg="add del mod">
          <ac:chgData name="Andrew Pettit" userId="16f86e55-cbe7-43a1-b489-a6f983fee74f" providerId="ADAL" clId="{A91A275F-9FC8-4B19-82DC-D0D4BA80898C}" dt="2022-04-04T16:10:48.989" v="1308" actId="165"/>
          <ac:grpSpMkLst>
            <pc:docMk/>
            <pc:sldMk cId="2234663113" sldId="259"/>
            <ac:grpSpMk id="34" creationId="{E02CFE36-BF16-43F9-A900-7207FF25A10F}"/>
          </ac:grpSpMkLst>
        </pc:grpChg>
        <pc:graphicFrameChg chg="add del mod topLvl">
          <ac:chgData name="Andrew Pettit" userId="16f86e55-cbe7-43a1-b489-a6f983fee74f" providerId="ADAL" clId="{A91A275F-9FC8-4B19-82DC-D0D4BA80898C}" dt="2022-04-05T13:16:17.266" v="5685" actId="14100"/>
          <ac:graphicFrameMkLst>
            <pc:docMk/>
            <pc:sldMk cId="2234663113" sldId="259"/>
            <ac:graphicFrameMk id="10" creationId="{AFA2C955-7DCC-4349-8F33-631C3AB2C52F}"/>
          </ac:graphicFrameMkLst>
        </pc:graphicFrameChg>
        <pc:graphicFrameChg chg="add mod modGraphic">
          <ac:chgData name="Andrew Pettit" userId="16f86e55-cbe7-43a1-b489-a6f983fee74f" providerId="ADAL" clId="{A91A275F-9FC8-4B19-82DC-D0D4BA80898C}" dt="2022-04-04T18:43:42.487" v="3603" actId="207"/>
          <ac:graphicFrameMkLst>
            <pc:docMk/>
            <pc:sldMk cId="2234663113" sldId="259"/>
            <ac:graphicFrameMk id="36" creationId="{965366C2-E058-4BDF-BD85-5B5C531046A5}"/>
          </ac:graphicFrameMkLst>
        </pc:graphicFrameChg>
        <pc:picChg chg="add del mod">
          <ac:chgData name="Andrew Pettit" userId="16f86e55-cbe7-43a1-b489-a6f983fee74f" providerId="ADAL" clId="{A91A275F-9FC8-4B19-82DC-D0D4BA80898C}" dt="2022-04-04T15:01:42.431" v="353"/>
          <ac:picMkLst>
            <pc:docMk/>
            <pc:sldMk cId="2234663113" sldId="259"/>
            <ac:picMk id="4" creationId="{3D5BBDD2-BF1E-4956-A00E-C813FEDA540E}"/>
          </ac:picMkLst>
        </pc:picChg>
        <pc:picChg chg="add del mod">
          <ac:chgData name="Andrew Pettit" userId="16f86e55-cbe7-43a1-b489-a6f983fee74f" providerId="ADAL" clId="{A91A275F-9FC8-4B19-82DC-D0D4BA80898C}" dt="2022-04-04T16:16:59.171" v="1539" actId="478"/>
          <ac:picMkLst>
            <pc:docMk/>
            <pc:sldMk cId="2234663113" sldId="259"/>
            <ac:picMk id="5" creationId="{F72EF049-80FD-4219-ACE9-F725494436B2}"/>
          </ac:picMkLst>
        </pc:picChg>
        <pc:picChg chg="add del mod">
          <ac:chgData name="Andrew Pettit" userId="16f86e55-cbe7-43a1-b489-a6f983fee74f" providerId="ADAL" clId="{A91A275F-9FC8-4B19-82DC-D0D4BA80898C}" dt="2022-04-04T16:16:59.171" v="1539" actId="478"/>
          <ac:picMkLst>
            <pc:docMk/>
            <pc:sldMk cId="2234663113" sldId="259"/>
            <ac:picMk id="6" creationId="{F98AB03E-CA74-4921-AD97-E6C5F86DB77E}"/>
          </ac:picMkLst>
        </pc:picChg>
        <pc:picChg chg="mod">
          <ac:chgData name="Andrew Pettit" userId="16f86e55-cbe7-43a1-b489-a6f983fee74f" providerId="ADAL" clId="{A91A275F-9FC8-4B19-82DC-D0D4BA80898C}" dt="2022-04-04T16:10:48.989" v="1308" actId="165"/>
          <ac:picMkLst>
            <pc:docMk/>
            <pc:sldMk cId="2234663113" sldId="259"/>
            <ac:picMk id="13" creationId="{A76D0BC9-DE59-432F-9E8F-A37F57C9CE2D}"/>
          </ac:picMkLst>
        </pc:picChg>
        <pc:picChg chg="mod">
          <ac:chgData name="Andrew Pettit" userId="16f86e55-cbe7-43a1-b489-a6f983fee74f" providerId="ADAL" clId="{A91A275F-9FC8-4B19-82DC-D0D4BA80898C}" dt="2022-04-04T16:10:48.989" v="1308" actId="165"/>
          <ac:picMkLst>
            <pc:docMk/>
            <pc:sldMk cId="2234663113" sldId="259"/>
            <ac:picMk id="17" creationId="{81FCB8AC-CF88-4841-94BA-F37079834D04}"/>
          </ac:picMkLst>
        </pc:picChg>
        <pc:picChg chg="mod">
          <ac:chgData name="Andrew Pettit" userId="16f86e55-cbe7-43a1-b489-a6f983fee74f" providerId="ADAL" clId="{A91A275F-9FC8-4B19-82DC-D0D4BA80898C}" dt="2022-04-04T16:10:48.989" v="1308" actId="165"/>
          <ac:picMkLst>
            <pc:docMk/>
            <pc:sldMk cId="2234663113" sldId="259"/>
            <ac:picMk id="21" creationId="{5B87CC33-13EE-4116-8BB3-26FBEB4F73BD}"/>
          </ac:picMkLst>
        </pc:picChg>
        <pc:picChg chg="mod">
          <ac:chgData name="Andrew Pettit" userId="16f86e55-cbe7-43a1-b489-a6f983fee74f" providerId="ADAL" clId="{A91A275F-9FC8-4B19-82DC-D0D4BA80898C}" dt="2022-04-04T16:08:01.919" v="1178"/>
          <ac:picMkLst>
            <pc:docMk/>
            <pc:sldMk cId="2234663113" sldId="259"/>
            <ac:picMk id="25" creationId="{46C63B28-0B73-46DA-BAF7-46EBE658EF5A}"/>
          </ac:picMkLst>
        </pc:picChg>
        <pc:picChg chg="mod">
          <ac:chgData name="Andrew Pettit" userId="16f86e55-cbe7-43a1-b489-a6f983fee74f" providerId="ADAL" clId="{A91A275F-9FC8-4B19-82DC-D0D4BA80898C}" dt="2022-04-04T16:10:48.989" v="1308" actId="165"/>
          <ac:picMkLst>
            <pc:docMk/>
            <pc:sldMk cId="2234663113" sldId="259"/>
            <ac:picMk id="29" creationId="{A5EA2983-9F5C-4B31-AE2F-81EC8CB1350A}"/>
          </ac:picMkLst>
        </pc:picChg>
      </pc:sldChg>
      <pc:sldChg chg="addSp modSp del">
        <pc:chgData name="Andrew Pettit" userId="16f86e55-cbe7-43a1-b489-a6f983fee74f" providerId="ADAL" clId="{A91A275F-9FC8-4B19-82DC-D0D4BA80898C}" dt="2022-04-04T18:42:53.696" v="3577" actId="47"/>
        <pc:sldMkLst>
          <pc:docMk/>
          <pc:sldMk cId="4245285109" sldId="260"/>
        </pc:sldMkLst>
        <pc:spChg chg="mod">
          <ac:chgData name="Andrew Pettit" userId="16f86e55-cbe7-43a1-b489-a6f983fee74f" providerId="ADAL" clId="{A91A275F-9FC8-4B19-82DC-D0D4BA80898C}" dt="2022-04-04T14:46:33.066" v="17"/>
          <ac:spMkLst>
            <pc:docMk/>
            <pc:sldMk cId="4245285109" sldId="260"/>
            <ac:spMk id="2" creationId="{69A35DFA-107F-4940-B2B0-D5541287C293}"/>
          </ac:spMkLst>
        </pc:spChg>
        <pc:spChg chg="mod">
          <ac:chgData name="Andrew Pettit" userId="16f86e55-cbe7-43a1-b489-a6f983fee74f" providerId="ADAL" clId="{A91A275F-9FC8-4B19-82DC-D0D4BA80898C}" dt="2022-04-04T14:46:33.066" v="17"/>
          <ac:spMkLst>
            <pc:docMk/>
            <pc:sldMk cId="4245285109" sldId="260"/>
            <ac:spMk id="3" creationId="{C723559B-7887-4E3C-AD11-7229B7617D8D}"/>
          </ac:spMkLst>
        </pc:spChg>
        <pc:picChg chg="add mod">
          <ac:chgData name="Andrew Pettit" userId="16f86e55-cbe7-43a1-b489-a6f983fee74f" providerId="ADAL" clId="{A91A275F-9FC8-4B19-82DC-D0D4BA80898C}" dt="2022-04-04T15:01:50.835" v="357"/>
          <ac:picMkLst>
            <pc:docMk/>
            <pc:sldMk cId="4245285109" sldId="260"/>
            <ac:picMk id="4" creationId="{19CCB4A0-5611-4CF9-89B0-222D0A02A7BE}"/>
          </ac:picMkLst>
        </pc:picChg>
        <pc:picChg chg="add mod">
          <ac:chgData name="Andrew Pettit" userId="16f86e55-cbe7-43a1-b489-a6f983fee74f" providerId="ADAL" clId="{A91A275F-9FC8-4B19-82DC-D0D4BA80898C}" dt="2022-04-04T15:01:50.835" v="357"/>
          <ac:picMkLst>
            <pc:docMk/>
            <pc:sldMk cId="4245285109" sldId="260"/>
            <ac:picMk id="5" creationId="{23E323AA-FF69-4E6F-8D81-FABE6024ED45}"/>
          </ac:picMkLst>
        </pc:picChg>
      </pc:sldChg>
      <pc:sldChg chg="addSp delSp modSp mod modCm">
        <pc:chgData name="Andrew Pettit" userId="16f86e55-cbe7-43a1-b489-a6f983fee74f" providerId="ADAL" clId="{A91A275F-9FC8-4B19-82DC-D0D4BA80898C}" dt="2022-04-06T15:17:35.945" v="6351" actId="1076"/>
        <pc:sldMkLst>
          <pc:docMk/>
          <pc:sldMk cId="342269694" sldId="261"/>
        </pc:sldMkLst>
        <pc:spChg chg="del mod">
          <ac:chgData name="Andrew Pettit" userId="16f86e55-cbe7-43a1-b489-a6f983fee74f" providerId="ADAL" clId="{A91A275F-9FC8-4B19-82DC-D0D4BA80898C}" dt="2022-04-04T16:28:18.358" v="1807" actId="478"/>
          <ac:spMkLst>
            <pc:docMk/>
            <pc:sldMk cId="342269694" sldId="261"/>
            <ac:spMk id="2" creationId="{226081F2-31F6-41B9-9980-BB78F5C88B3F}"/>
          </ac:spMkLst>
        </pc:spChg>
        <pc:spChg chg="del mod">
          <ac:chgData name="Andrew Pettit" userId="16f86e55-cbe7-43a1-b489-a6f983fee74f" providerId="ADAL" clId="{A91A275F-9FC8-4B19-82DC-D0D4BA80898C}" dt="2022-04-04T16:27:53.640" v="1806" actId="478"/>
          <ac:spMkLst>
            <pc:docMk/>
            <pc:sldMk cId="342269694" sldId="261"/>
            <ac:spMk id="3" creationId="{5C1A7F3B-D2A8-40F2-B9E3-19ACF828BAD7}"/>
          </ac:spMkLst>
        </pc:spChg>
        <pc:spChg chg="add del mod">
          <ac:chgData name="Andrew Pettit" userId="16f86e55-cbe7-43a1-b489-a6f983fee74f" providerId="ADAL" clId="{A91A275F-9FC8-4B19-82DC-D0D4BA80898C}" dt="2022-04-04T16:28:21.015" v="1809" actId="478"/>
          <ac:spMkLst>
            <pc:docMk/>
            <pc:sldMk cId="342269694" sldId="261"/>
            <ac:spMk id="7" creationId="{F17E3671-E3CB-4DF7-977D-1AACFE9F0B10}"/>
          </ac:spMkLst>
        </pc:spChg>
        <pc:spChg chg="add del mod">
          <ac:chgData name="Andrew Pettit" userId="16f86e55-cbe7-43a1-b489-a6f983fee74f" providerId="ADAL" clId="{A91A275F-9FC8-4B19-82DC-D0D4BA80898C}" dt="2022-04-04T17:23:34.100" v="2543" actId="478"/>
          <ac:spMkLst>
            <pc:docMk/>
            <pc:sldMk cId="342269694" sldId="261"/>
            <ac:spMk id="8" creationId="{746C16CC-3312-417B-8EAB-B5A984336677}"/>
          </ac:spMkLst>
        </pc:spChg>
        <pc:spChg chg="add mod ord">
          <ac:chgData name="Andrew Pettit" userId="16f86e55-cbe7-43a1-b489-a6f983fee74f" providerId="ADAL" clId="{A91A275F-9FC8-4B19-82DC-D0D4BA80898C}" dt="2022-04-06T15:17:28.080" v="6350" actId="1076"/>
          <ac:spMkLst>
            <pc:docMk/>
            <pc:sldMk cId="342269694" sldId="261"/>
            <ac:spMk id="9" creationId="{EC68B76D-A513-428F-A667-425C82EAAB85}"/>
          </ac:spMkLst>
        </pc:spChg>
        <pc:spChg chg="add mod">
          <ac:chgData name="Andrew Pettit" userId="16f86e55-cbe7-43a1-b489-a6f983fee74f" providerId="ADAL" clId="{A91A275F-9FC8-4B19-82DC-D0D4BA80898C}" dt="2022-04-06T15:17:35.945" v="6351" actId="1076"/>
          <ac:spMkLst>
            <pc:docMk/>
            <pc:sldMk cId="342269694" sldId="261"/>
            <ac:spMk id="10" creationId="{B9B12B64-9CF8-4854-95F0-FF78B7BA991C}"/>
          </ac:spMkLst>
        </pc:spChg>
        <pc:spChg chg="add mod">
          <ac:chgData name="Andrew Pettit" userId="16f86e55-cbe7-43a1-b489-a6f983fee74f" providerId="ADAL" clId="{A91A275F-9FC8-4B19-82DC-D0D4BA80898C}" dt="2022-04-06T15:17:35.945" v="6351" actId="1076"/>
          <ac:spMkLst>
            <pc:docMk/>
            <pc:sldMk cId="342269694" sldId="261"/>
            <ac:spMk id="11" creationId="{8D3C1B1A-55A9-470C-9378-FE7E9C1AACF6}"/>
          </ac:spMkLst>
        </pc:spChg>
        <pc:spChg chg="add mod">
          <ac:chgData name="Andrew Pettit" userId="16f86e55-cbe7-43a1-b489-a6f983fee74f" providerId="ADAL" clId="{A91A275F-9FC8-4B19-82DC-D0D4BA80898C}" dt="2022-04-06T15:17:28.080" v="6350" actId="1076"/>
          <ac:spMkLst>
            <pc:docMk/>
            <pc:sldMk cId="342269694" sldId="261"/>
            <ac:spMk id="12" creationId="{294601BA-CD69-4ACC-90B5-7D6DFDBDA908}"/>
          </ac:spMkLst>
        </pc:spChg>
        <pc:spChg chg="add del mod">
          <ac:chgData name="Andrew Pettit" userId="16f86e55-cbe7-43a1-b489-a6f983fee74f" providerId="ADAL" clId="{A91A275F-9FC8-4B19-82DC-D0D4BA80898C}" dt="2022-04-06T15:04:20.352" v="5991" actId="478"/>
          <ac:spMkLst>
            <pc:docMk/>
            <pc:sldMk cId="342269694" sldId="261"/>
            <ac:spMk id="13" creationId="{EBB1C98F-5457-46F7-9BFA-347A499E47F9}"/>
          </ac:spMkLst>
        </pc:spChg>
        <pc:spChg chg="add del mod">
          <ac:chgData name="Andrew Pettit" userId="16f86e55-cbe7-43a1-b489-a6f983fee74f" providerId="ADAL" clId="{A91A275F-9FC8-4B19-82DC-D0D4BA80898C}" dt="2022-04-06T15:04:20.352" v="5991" actId="478"/>
          <ac:spMkLst>
            <pc:docMk/>
            <pc:sldMk cId="342269694" sldId="261"/>
            <ac:spMk id="14" creationId="{EC14DCFF-0A11-4311-BF56-1B94C70F49E0}"/>
          </ac:spMkLst>
        </pc:spChg>
        <pc:spChg chg="mod">
          <ac:chgData name="Andrew Pettit" userId="16f86e55-cbe7-43a1-b489-a6f983fee74f" providerId="ADAL" clId="{A91A275F-9FC8-4B19-82DC-D0D4BA80898C}" dt="2022-04-04T16:37:05.516" v="1995"/>
          <ac:spMkLst>
            <pc:docMk/>
            <pc:sldMk cId="342269694" sldId="261"/>
            <ac:spMk id="16" creationId="{6BEF8833-1A71-4CE6-8904-567AE92CF480}"/>
          </ac:spMkLst>
        </pc:spChg>
        <pc:spChg chg="add del mod">
          <ac:chgData name="Andrew Pettit" userId="16f86e55-cbe7-43a1-b489-a6f983fee74f" providerId="ADAL" clId="{A91A275F-9FC8-4B19-82DC-D0D4BA80898C}" dt="2022-04-04T16:37:28.471" v="1999" actId="478"/>
          <ac:spMkLst>
            <pc:docMk/>
            <pc:sldMk cId="342269694" sldId="261"/>
            <ac:spMk id="18" creationId="{C66108A7-BC7C-462F-B640-5F1F4EB1B7ED}"/>
          </ac:spMkLst>
        </pc:spChg>
        <pc:spChg chg="mod">
          <ac:chgData name="Andrew Pettit" userId="16f86e55-cbe7-43a1-b489-a6f983fee74f" providerId="ADAL" clId="{A91A275F-9FC8-4B19-82DC-D0D4BA80898C}" dt="2022-04-04T16:37:18.120" v="1997"/>
          <ac:spMkLst>
            <pc:docMk/>
            <pc:sldMk cId="342269694" sldId="261"/>
            <ac:spMk id="20" creationId="{680E69A7-9CC4-4094-AB88-660EA4108D35}"/>
          </ac:spMkLst>
        </pc:spChg>
        <pc:spChg chg="mod">
          <ac:chgData name="Andrew Pettit" userId="16f86e55-cbe7-43a1-b489-a6f983fee74f" providerId="ADAL" clId="{A91A275F-9FC8-4B19-82DC-D0D4BA80898C}" dt="2022-04-04T16:37:28.739" v="2000"/>
          <ac:spMkLst>
            <pc:docMk/>
            <pc:sldMk cId="342269694" sldId="261"/>
            <ac:spMk id="23" creationId="{ED9014A8-63AC-44AE-BA2D-877FA5DBEAA8}"/>
          </ac:spMkLst>
        </pc:spChg>
        <pc:spChg chg="mod">
          <ac:chgData name="Andrew Pettit" userId="16f86e55-cbe7-43a1-b489-a6f983fee74f" providerId="ADAL" clId="{A91A275F-9FC8-4B19-82DC-D0D4BA80898C}" dt="2022-04-04T16:38:25.988" v="2019"/>
          <ac:spMkLst>
            <pc:docMk/>
            <pc:sldMk cId="342269694" sldId="261"/>
            <ac:spMk id="26" creationId="{66E33D7F-92E9-4E6B-A5F7-5347BA8032D9}"/>
          </ac:spMkLst>
        </pc:spChg>
        <pc:spChg chg="mod ord topLvl">
          <ac:chgData name="Andrew Pettit" userId="16f86e55-cbe7-43a1-b489-a6f983fee74f" providerId="ADAL" clId="{A91A275F-9FC8-4B19-82DC-D0D4BA80898C}" dt="2022-04-04T16:42:44.122" v="2057" actId="207"/>
          <ac:spMkLst>
            <pc:docMk/>
            <pc:sldMk cId="342269694" sldId="261"/>
            <ac:spMk id="31" creationId="{6686F904-CABF-48C5-B89B-9FC26A8ECE0D}"/>
          </ac:spMkLst>
        </pc:spChg>
        <pc:spChg chg="mod">
          <ac:chgData name="Andrew Pettit" userId="16f86e55-cbe7-43a1-b489-a6f983fee74f" providerId="ADAL" clId="{A91A275F-9FC8-4B19-82DC-D0D4BA80898C}" dt="2022-04-04T16:42:54.597" v="2058"/>
          <ac:spMkLst>
            <pc:docMk/>
            <pc:sldMk cId="342269694" sldId="261"/>
            <ac:spMk id="35" creationId="{49EFCDE2-8032-4D7E-B62C-C0EEA1D1C91D}"/>
          </ac:spMkLst>
        </pc:spChg>
        <pc:spChg chg="mod">
          <ac:chgData name="Andrew Pettit" userId="16f86e55-cbe7-43a1-b489-a6f983fee74f" providerId="ADAL" clId="{A91A275F-9FC8-4B19-82DC-D0D4BA80898C}" dt="2022-04-04T16:43:28.052" v="2068"/>
          <ac:spMkLst>
            <pc:docMk/>
            <pc:sldMk cId="342269694" sldId="261"/>
            <ac:spMk id="38" creationId="{2471D8E2-ACB6-4CFF-8D6F-BA6A3B8BB68E}"/>
          </ac:spMkLst>
        </pc:spChg>
        <pc:spChg chg="mod">
          <ac:chgData name="Andrew Pettit" userId="16f86e55-cbe7-43a1-b489-a6f983fee74f" providerId="ADAL" clId="{A91A275F-9FC8-4B19-82DC-D0D4BA80898C}" dt="2022-04-04T16:43:28.052" v="2068"/>
          <ac:spMkLst>
            <pc:docMk/>
            <pc:sldMk cId="342269694" sldId="261"/>
            <ac:spMk id="41" creationId="{FDEEC5F4-E284-4691-9B56-DCCC79D4606B}"/>
          </ac:spMkLst>
        </pc:spChg>
        <pc:spChg chg="mod">
          <ac:chgData name="Andrew Pettit" userId="16f86e55-cbe7-43a1-b489-a6f983fee74f" providerId="ADAL" clId="{A91A275F-9FC8-4B19-82DC-D0D4BA80898C}" dt="2022-04-04T16:44:34.341" v="2070"/>
          <ac:spMkLst>
            <pc:docMk/>
            <pc:sldMk cId="342269694" sldId="261"/>
            <ac:spMk id="44" creationId="{95CA8937-A543-49AC-9CAA-AD63CD63F6BF}"/>
          </ac:spMkLst>
        </pc:spChg>
        <pc:spChg chg="mod">
          <ac:chgData name="Andrew Pettit" userId="16f86e55-cbe7-43a1-b489-a6f983fee74f" providerId="ADAL" clId="{A91A275F-9FC8-4B19-82DC-D0D4BA80898C}" dt="2022-04-04T16:45:10.590" v="2083"/>
          <ac:spMkLst>
            <pc:docMk/>
            <pc:sldMk cId="342269694" sldId="261"/>
            <ac:spMk id="47" creationId="{420B17A1-18AB-4A9B-B58A-45E275904190}"/>
          </ac:spMkLst>
        </pc:spChg>
        <pc:spChg chg="mod">
          <ac:chgData name="Andrew Pettit" userId="16f86e55-cbe7-43a1-b489-a6f983fee74f" providerId="ADAL" clId="{A91A275F-9FC8-4B19-82DC-D0D4BA80898C}" dt="2022-04-04T16:45:21.754" v="2087"/>
          <ac:spMkLst>
            <pc:docMk/>
            <pc:sldMk cId="342269694" sldId="261"/>
            <ac:spMk id="50" creationId="{AA36D405-4E1A-4C97-AB32-6280F42F2C9C}"/>
          </ac:spMkLst>
        </pc:spChg>
        <pc:spChg chg="add mod">
          <ac:chgData name="Andrew Pettit" userId="16f86e55-cbe7-43a1-b489-a6f983fee74f" providerId="ADAL" clId="{A91A275F-9FC8-4B19-82DC-D0D4BA80898C}" dt="2022-04-06T15:17:28.080" v="6350" actId="1076"/>
          <ac:spMkLst>
            <pc:docMk/>
            <pc:sldMk cId="342269694" sldId="261"/>
            <ac:spMk id="53" creationId="{F32D0E26-9FCC-4492-AF82-C8CFFD601BE5}"/>
          </ac:spMkLst>
        </pc:spChg>
        <pc:spChg chg="add mod">
          <ac:chgData name="Andrew Pettit" userId="16f86e55-cbe7-43a1-b489-a6f983fee74f" providerId="ADAL" clId="{A91A275F-9FC8-4B19-82DC-D0D4BA80898C}" dt="2022-04-06T15:17:28.080" v="6350" actId="1076"/>
          <ac:spMkLst>
            <pc:docMk/>
            <pc:sldMk cId="342269694" sldId="261"/>
            <ac:spMk id="55" creationId="{8A87E719-AE2D-4F7A-B4C5-B0AD8657D584}"/>
          </ac:spMkLst>
        </pc:spChg>
        <pc:spChg chg="add del mod">
          <ac:chgData name="Andrew Pettit" userId="16f86e55-cbe7-43a1-b489-a6f983fee74f" providerId="ADAL" clId="{A91A275F-9FC8-4B19-82DC-D0D4BA80898C}" dt="2022-04-06T15:04:25.710" v="5992" actId="478"/>
          <ac:spMkLst>
            <pc:docMk/>
            <pc:sldMk cId="342269694" sldId="261"/>
            <ac:spMk id="57" creationId="{6DB4BF48-D7A7-455C-B711-D3594CCCCD26}"/>
          </ac:spMkLst>
        </pc:spChg>
        <pc:spChg chg="add mod">
          <ac:chgData name="Andrew Pettit" userId="16f86e55-cbe7-43a1-b489-a6f983fee74f" providerId="ADAL" clId="{A91A275F-9FC8-4B19-82DC-D0D4BA80898C}" dt="2022-04-06T15:17:35.945" v="6351" actId="1076"/>
          <ac:spMkLst>
            <pc:docMk/>
            <pc:sldMk cId="342269694" sldId="261"/>
            <ac:spMk id="59" creationId="{81270134-7BFD-4BC5-BB11-D077535686F8}"/>
          </ac:spMkLst>
        </pc:spChg>
        <pc:spChg chg="add mod">
          <ac:chgData name="Andrew Pettit" userId="16f86e55-cbe7-43a1-b489-a6f983fee74f" providerId="ADAL" clId="{A91A275F-9FC8-4B19-82DC-D0D4BA80898C}" dt="2022-04-06T15:17:35.945" v="6351" actId="1076"/>
          <ac:spMkLst>
            <pc:docMk/>
            <pc:sldMk cId="342269694" sldId="261"/>
            <ac:spMk id="61" creationId="{CC3C9C4E-2669-46B6-86C1-75FAEFC5E9E1}"/>
          </ac:spMkLst>
        </pc:spChg>
        <pc:spChg chg="add del mod">
          <ac:chgData name="Andrew Pettit" userId="16f86e55-cbe7-43a1-b489-a6f983fee74f" providerId="ADAL" clId="{A91A275F-9FC8-4B19-82DC-D0D4BA80898C}" dt="2022-04-04T16:50:29.772" v="2136" actId="478"/>
          <ac:spMkLst>
            <pc:docMk/>
            <pc:sldMk cId="342269694" sldId="261"/>
            <ac:spMk id="63" creationId="{018436B7-B63A-4D60-B587-5530C781B03A}"/>
          </ac:spMkLst>
        </pc:spChg>
        <pc:spChg chg="mod">
          <ac:chgData name="Andrew Pettit" userId="16f86e55-cbe7-43a1-b489-a6f983fee74f" providerId="ADAL" clId="{A91A275F-9FC8-4B19-82DC-D0D4BA80898C}" dt="2022-04-06T15:11:13.468" v="6265" actId="571"/>
          <ac:spMkLst>
            <pc:docMk/>
            <pc:sldMk cId="342269694" sldId="261"/>
            <ac:spMk id="63" creationId="{9BB0DC11-ED63-4D12-9741-AE47160CE936}"/>
          </ac:spMkLst>
        </pc:spChg>
        <pc:spChg chg="mod">
          <ac:chgData name="Andrew Pettit" userId="16f86e55-cbe7-43a1-b489-a6f983fee74f" providerId="ADAL" clId="{A91A275F-9FC8-4B19-82DC-D0D4BA80898C}" dt="2022-04-04T16:57:55.106" v="2378"/>
          <ac:spMkLst>
            <pc:docMk/>
            <pc:sldMk cId="342269694" sldId="261"/>
            <ac:spMk id="66" creationId="{36C53655-E07B-480B-9ED2-36CA727F1E81}"/>
          </ac:spMkLst>
        </pc:spChg>
        <pc:spChg chg="mod">
          <ac:chgData name="Andrew Pettit" userId="16f86e55-cbe7-43a1-b489-a6f983fee74f" providerId="ADAL" clId="{A91A275F-9FC8-4B19-82DC-D0D4BA80898C}" dt="2022-04-06T15:11:13.468" v="6265" actId="571"/>
          <ac:spMkLst>
            <pc:docMk/>
            <pc:sldMk cId="342269694" sldId="261"/>
            <ac:spMk id="67" creationId="{3EB9E1DB-9C82-4170-B3A3-2DAD845D5742}"/>
          </ac:spMkLst>
        </pc:spChg>
        <pc:spChg chg="add del mod">
          <ac:chgData name="Andrew Pettit" userId="16f86e55-cbe7-43a1-b489-a6f983fee74f" providerId="ADAL" clId="{A91A275F-9FC8-4B19-82DC-D0D4BA80898C}" dt="2022-04-04T16:59:24.501" v="2396"/>
          <ac:spMkLst>
            <pc:docMk/>
            <pc:sldMk cId="342269694" sldId="261"/>
            <ac:spMk id="68" creationId="{00C8EB95-3FF0-4789-920B-60FC4DB36796}"/>
          </ac:spMkLst>
        </pc:spChg>
        <pc:spChg chg="mod">
          <ac:chgData name="Andrew Pettit" userId="16f86e55-cbe7-43a1-b489-a6f983fee74f" providerId="ADAL" clId="{A91A275F-9FC8-4B19-82DC-D0D4BA80898C}" dt="2022-04-04T16:59:31.614" v="2399"/>
          <ac:spMkLst>
            <pc:docMk/>
            <pc:sldMk cId="342269694" sldId="261"/>
            <ac:spMk id="70" creationId="{69E9CC44-F0D9-49F2-8244-66254B04AA17}"/>
          </ac:spMkLst>
        </pc:spChg>
        <pc:spChg chg="add del mod ord">
          <ac:chgData name="Andrew Pettit" userId="16f86e55-cbe7-43a1-b489-a6f983fee74f" providerId="ADAL" clId="{A91A275F-9FC8-4B19-82DC-D0D4BA80898C}" dt="2022-04-06T15:04:25.710" v="5992" actId="478"/>
          <ac:spMkLst>
            <pc:docMk/>
            <pc:sldMk cId="342269694" sldId="261"/>
            <ac:spMk id="72" creationId="{880B70CE-CF7B-4173-AFD9-C9B5F0F324F6}"/>
          </ac:spMkLst>
        </pc:spChg>
        <pc:spChg chg="add mod">
          <ac:chgData name="Andrew Pettit" userId="16f86e55-cbe7-43a1-b489-a6f983fee74f" providerId="ADAL" clId="{A91A275F-9FC8-4B19-82DC-D0D4BA80898C}" dt="2022-04-04T17:23:39.188" v="2557" actId="20577"/>
          <ac:spMkLst>
            <pc:docMk/>
            <pc:sldMk cId="342269694" sldId="261"/>
            <ac:spMk id="73" creationId="{433154CF-ABB3-4B92-AD73-00567E59C2F8}"/>
          </ac:spMkLst>
        </pc:spChg>
        <pc:spChg chg="add del mod">
          <ac:chgData name="Andrew Pettit" userId="16f86e55-cbe7-43a1-b489-a6f983fee74f" providerId="ADAL" clId="{A91A275F-9FC8-4B19-82DC-D0D4BA80898C}" dt="2022-04-06T15:04:27.410" v="5993" actId="478"/>
          <ac:spMkLst>
            <pc:docMk/>
            <pc:sldMk cId="342269694" sldId="261"/>
            <ac:spMk id="74" creationId="{6794DFEC-3B8F-4B15-AB70-879F42F5DF9C}"/>
          </ac:spMkLst>
        </pc:spChg>
        <pc:grpChg chg="add mod">
          <ac:chgData name="Andrew Pettit" userId="16f86e55-cbe7-43a1-b489-a6f983fee74f" providerId="ADAL" clId="{A91A275F-9FC8-4B19-82DC-D0D4BA80898C}" dt="2022-04-06T15:17:35.945" v="6351" actId="1076"/>
          <ac:grpSpMkLst>
            <pc:docMk/>
            <pc:sldMk cId="342269694" sldId="261"/>
            <ac:grpSpMk id="15" creationId="{368AEF3B-81AE-4F23-975D-00DC9C64898B}"/>
          </ac:grpSpMkLst>
        </pc:grpChg>
        <pc:grpChg chg="add mod">
          <ac:chgData name="Andrew Pettit" userId="16f86e55-cbe7-43a1-b489-a6f983fee74f" providerId="ADAL" clId="{A91A275F-9FC8-4B19-82DC-D0D4BA80898C}" dt="2022-04-06T15:17:35.945" v="6351" actId="1076"/>
          <ac:grpSpMkLst>
            <pc:docMk/>
            <pc:sldMk cId="342269694" sldId="261"/>
            <ac:grpSpMk id="19" creationId="{28A876A0-7ABC-4446-9048-426F675BD121}"/>
          </ac:grpSpMkLst>
        </pc:grpChg>
        <pc:grpChg chg="add mod">
          <ac:chgData name="Andrew Pettit" userId="16f86e55-cbe7-43a1-b489-a6f983fee74f" providerId="ADAL" clId="{A91A275F-9FC8-4B19-82DC-D0D4BA80898C}" dt="2022-04-06T15:17:35.945" v="6351" actId="1076"/>
          <ac:grpSpMkLst>
            <pc:docMk/>
            <pc:sldMk cId="342269694" sldId="261"/>
            <ac:grpSpMk id="22" creationId="{8C3D3B4D-B584-4ADB-8791-79CAA71891BF}"/>
          </ac:grpSpMkLst>
        </pc:grpChg>
        <pc:grpChg chg="add mod">
          <ac:chgData name="Andrew Pettit" userId="16f86e55-cbe7-43a1-b489-a6f983fee74f" providerId="ADAL" clId="{A91A275F-9FC8-4B19-82DC-D0D4BA80898C}" dt="2022-04-06T15:17:28.080" v="6350" actId="1076"/>
          <ac:grpSpMkLst>
            <pc:docMk/>
            <pc:sldMk cId="342269694" sldId="261"/>
            <ac:grpSpMk id="25" creationId="{22555E10-1C8B-424E-A362-A7285E678CC3}"/>
          </ac:grpSpMkLst>
        </pc:grpChg>
        <pc:grpChg chg="add del mod">
          <ac:chgData name="Andrew Pettit" userId="16f86e55-cbe7-43a1-b489-a6f983fee74f" providerId="ADAL" clId="{A91A275F-9FC8-4B19-82DC-D0D4BA80898C}" dt="2022-04-04T16:40:22.537" v="2039" actId="478"/>
          <ac:grpSpMkLst>
            <pc:docMk/>
            <pc:sldMk cId="342269694" sldId="261"/>
            <ac:grpSpMk id="30" creationId="{33AC9C36-8605-4A0B-AA98-61793B69FADF}"/>
          </ac:grpSpMkLst>
        </pc:grpChg>
        <pc:grpChg chg="add mod">
          <ac:chgData name="Andrew Pettit" userId="16f86e55-cbe7-43a1-b489-a6f983fee74f" providerId="ADAL" clId="{A91A275F-9FC8-4B19-82DC-D0D4BA80898C}" dt="2022-04-06T15:17:28.080" v="6350" actId="1076"/>
          <ac:grpSpMkLst>
            <pc:docMk/>
            <pc:sldMk cId="342269694" sldId="261"/>
            <ac:grpSpMk id="33" creationId="{5AC09CAB-E5CB-4A46-974C-D2A04771AA6F}"/>
          </ac:grpSpMkLst>
        </pc:grpChg>
        <pc:grpChg chg="add mod">
          <ac:chgData name="Andrew Pettit" userId="16f86e55-cbe7-43a1-b489-a6f983fee74f" providerId="ADAL" clId="{A91A275F-9FC8-4B19-82DC-D0D4BA80898C}" dt="2022-04-06T15:17:35.945" v="6351" actId="1076"/>
          <ac:grpSpMkLst>
            <pc:docMk/>
            <pc:sldMk cId="342269694" sldId="261"/>
            <ac:grpSpMk id="34" creationId="{C42B3A9D-AFC6-4819-AD41-7F00B08583FB}"/>
          </ac:grpSpMkLst>
        </pc:grpChg>
        <pc:grpChg chg="add mod">
          <ac:chgData name="Andrew Pettit" userId="16f86e55-cbe7-43a1-b489-a6f983fee74f" providerId="ADAL" clId="{A91A275F-9FC8-4B19-82DC-D0D4BA80898C}" dt="2022-04-06T15:17:35.945" v="6351" actId="1076"/>
          <ac:grpSpMkLst>
            <pc:docMk/>
            <pc:sldMk cId="342269694" sldId="261"/>
            <ac:grpSpMk id="37" creationId="{276BDE02-EC2D-4314-84C5-E9737C4B97E1}"/>
          </ac:grpSpMkLst>
        </pc:grpChg>
        <pc:grpChg chg="add mod">
          <ac:chgData name="Andrew Pettit" userId="16f86e55-cbe7-43a1-b489-a6f983fee74f" providerId="ADAL" clId="{A91A275F-9FC8-4B19-82DC-D0D4BA80898C}" dt="2022-04-06T15:17:35.945" v="6351" actId="1076"/>
          <ac:grpSpMkLst>
            <pc:docMk/>
            <pc:sldMk cId="342269694" sldId="261"/>
            <ac:grpSpMk id="40" creationId="{19001CCB-FC57-4246-8C26-09D1BBDE8724}"/>
          </ac:grpSpMkLst>
        </pc:grpChg>
        <pc:grpChg chg="add del mod">
          <ac:chgData name="Andrew Pettit" userId="16f86e55-cbe7-43a1-b489-a6f983fee74f" providerId="ADAL" clId="{A91A275F-9FC8-4B19-82DC-D0D4BA80898C}" dt="2022-04-06T15:04:25.710" v="5992" actId="478"/>
          <ac:grpSpMkLst>
            <pc:docMk/>
            <pc:sldMk cId="342269694" sldId="261"/>
            <ac:grpSpMk id="43" creationId="{DE9E1BA7-2C69-449C-9FCF-C0C12BCCFB9D}"/>
          </ac:grpSpMkLst>
        </pc:grpChg>
        <pc:grpChg chg="add mod">
          <ac:chgData name="Andrew Pettit" userId="16f86e55-cbe7-43a1-b489-a6f983fee74f" providerId="ADAL" clId="{A91A275F-9FC8-4B19-82DC-D0D4BA80898C}" dt="2022-04-06T15:17:28.080" v="6350" actId="1076"/>
          <ac:grpSpMkLst>
            <pc:docMk/>
            <pc:sldMk cId="342269694" sldId="261"/>
            <ac:grpSpMk id="46" creationId="{C367F0B4-DDA3-4714-9976-F0AF529F5340}"/>
          </ac:grpSpMkLst>
        </pc:grpChg>
        <pc:grpChg chg="add del mod">
          <ac:chgData name="Andrew Pettit" userId="16f86e55-cbe7-43a1-b489-a6f983fee74f" providerId="ADAL" clId="{A91A275F-9FC8-4B19-82DC-D0D4BA80898C}" dt="2022-04-06T15:04:25.710" v="5992" actId="478"/>
          <ac:grpSpMkLst>
            <pc:docMk/>
            <pc:sldMk cId="342269694" sldId="261"/>
            <ac:grpSpMk id="49" creationId="{4AFE0D32-812C-48D2-BB19-170ACDC933D2}"/>
          </ac:grpSpMkLst>
        </pc:grpChg>
        <pc:grpChg chg="add mod">
          <ac:chgData name="Andrew Pettit" userId="16f86e55-cbe7-43a1-b489-a6f983fee74f" providerId="ADAL" clId="{A91A275F-9FC8-4B19-82DC-D0D4BA80898C}" dt="2022-04-06T15:11:13.468" v="6265" actId="571"/>
          <ac:grpSpMkLst>
            <pc:docMk/>
            <pc:sldMk cId="342269694" sldId="261"/>
            <ac:grpSpMk id="62" creationId="{DF36F0E9-1927-4369-B944-3FC121D2622A}"/>
          </ac:grpSpMkLst>
        </pc:grpChg>
        <pc:grpChg chg="add del mod">
          <ac:chgData name="Andrew Pettit" userId="16f86e55-cbe7-43a1-b489-a6f983fee74f" providerId="ADAL" clId="{A91A275F-9FC8-4B19-82DC-D0D4BA80898C}" dt="2022-04-04T17:09:10.256" v="2415" actId="478"/>
          <ac:grpSpMkLst>
            <pc:docMk/>
            <pc:sldMk cId="342269694" sldId="261"/>
            <ac:grpSpMk id="65" creationId="{E933A1B0-17C6-4B85-B177-ABD7FB3FC156}"/>
          </ac:grpSpMkLst>
        </pc:grpChg>
        <pc:grpChg chg="add mod">
          <ac:chgData name="Andrew Pettit" userId="16f86e55-cbe7-43a1-b489-a6f983fee74f" providerId="ADAL" clId="{A91A275F-9FC8-4B19-82DC-D0D4BA80898C}" dt="2022-04-06T15:11:13.468" v="6265" actId="571"/>
          <ac:grpSpMkLst>
            <pc:docMk/>
            <pc:sldMk cId="342269694" sldId="261"/>
            <ac:grpSpMk id="66" creationId="{6C299889-8EBC-4E2A-886E-55941EA1DD01}"/>
          </ac:grpSpMkLst>
        </pc:grpChg>
        <pc:grpChg chg="add mod">
          <ac:chgData name="Andrew Pettit" userId="16f86e55-cbe7-43a1-b489-a6f983fee74f" providerId="ADAL" clId="{A91A275F-9FC8-4B19-82DC-D0D4BA80898C}" dt="2022-04-06T15:17:28.080" v="6350" actId="1076"/>
          <ac:grpSpMkLst>
            <pc:docMk/>
            <pc:sldMk cId="342269694" sldId="261"/>
            <ac:grpSpMk id="69" creationId="{D5CA583E-C1B6-4BA3-AE9A-A172A2EA14AB}"/>
          </ac:grpSpMkLst>
        </pc:grpChg>
        <pc:graphicFrameChg chg="add mod modGraphic">
          <ac:chgData name="Andrew Pettit" userId="16f86e55-cbe7-43a1-b489-a6f983fee74f" providerId="ADAL" clId="{A91A275F-9FC8-4B19-82DC-D0D4BA80898C}" dt="2022-04-06T15:17:28.080" v="6350" actId="1076"/>
          <ac:graphicFrameMkLst>
            <pc:docMk/>
            <pc:sldMk cId="342269694" sldId="261"/>
            <ac:graphicFrameMk id="52" creationId="{D3A4D0C4-6E8F-44DB-9D03-86FD78D8F0B2}"/>
          </ac:graphicFrameMkLst>
        </pc:graphicFrameChg>
        <pc:graphicFrameChg chg="add mod modGraphic">
          <ac:chgData name="Andrew Pettit" userId="16f86e55-cbe7-43a1-b489-a6f983fee74f" providerId="ADAL" clId="{A91A275F-9FC8-4B19-82DC-D0D4BA80898C}" dt="2022-04-06T15:17:28.080" v="6350" actId="1076"/>
          <ac:graphicFrameMkLst>
            <pc:docMk/>
            <pc:sldMk cId="342269694" sldId="261"/>
            <ac:graphicFrameMk id="54" creationId="{4F8B1356-6BB0-4ECC-B89C-958253F88C28}"/>
          </ac:graphicFrameMkLst>
        </pc:graphicFrameChg>
        <pc:graphicFrameChg chg="add del mod modGraphic">
          <ac:chgData name="Andrew Pettit" userId="16f86e55-cbe7-43a1-b489-a6f983fee74f" providerId="ADAL" clId="{A91A275F-9FC8-4B19-82DC-D0D4BA80898C}" dt="2022-04-06T15:04:25.710" v="5992" actId="478"/>
          <ac:graphicFrameMkLst>
            <pc:docMk/>
            <pc:sldMk cId="342269694" sldId="261"/>
            <ac:graphicFrameMk id="56" creationId="{CE2A9AA2-8D26-4578-A2BC-E648B17E1880}"/>
          </ac:graphicFrameMkLst>
        </pc:graphicFrameChg>
        <pc:graphicFrameChg chg="add mod modGraphic">
          <ac:chgData name="Andrew Pettit" userId="16f86e55-cbe7-43a1-b489-a6f983fee74f" providerId="ADAL" clId="{A91A275F-9FC8-4B19-82DC-D0D4BA80898C}" dt="2022-04-06T15:17:35.945" v="6351" actId="1076"/>
          <ac:graphicFrameMkLst>
            <pc:docMk/>
            <pc:sldMk cId="342269694" sldId="261"/>
            <ac:graphicFrameMk id="58" creationId="{BC2920E7-F072-445B-B0D2-CEDA70631FA2}"/>
          </ac:graphicFrameMkLst>
        </pc:graphicFrameChg>
        <pc:graphicFrameChg chg="add mod modGraphic">
          <ac:chgData name="Andrew Pettit" userId="16f86e55-cbe7-43a1-b489-a6f983fee74f" providerId="ADAL" clId="{A91A275F-9FC8-4B19-82DC-D0D4BA80898C}" dt="2022-04-06T15:17:35.945" v="6351" actId="1076"/>
          <ac:graphicFrameMkLst>
            <pc:docMk/>
            <pc:sldMk cId="342269694" sldId="261"/>
            <ac:graphicFrameMk id="60" creationId="{711001BE-07B2-4BD9-B2B6-D1046A63CD53}"/>
          </ac:graphicFrameMkLst>
        </pc:graphicFrameChg>
        <pc:graphicFrameChg chg="add del mod">
          <ac:chgData name="Andrew Pettit" userId="16f86e55-cbe7-43a1-b489-a6f983fee74f" providerId="ADAL" clId="{A91A275F-9FC8-4B19-82DC-D0D4BA80898C}" dt="2022-04-04T16:50:29.772" v="2136" actId="478"/>
          <ac:graphicFrameMkLst>
            <pc:docMk/>
            <pc:sldMk cId="342269694" sldId="261"/>
            <ac:graphicFrameMk id="62" creationId="{CA8AB2B6-DB36-488F-A2DF-DADD18806324}"/>
          </ac:graphicFrameMkLst>
        </pc:graphicFrameChg>
        <pc:graphicFrameChg chg="add del mod">
          <ac:chgData name="Andrew Pettit" userId="16f86e55-cbe7-43a1-b489-a6f983fee74f" providerId="ADAL" clId="{A91A275F-9FC8-4B19-82DC-D0D4BA80898C}" dt="2022-04-06T15:04:25.710" v="5992" actId="478"/>
          <ac:graphicFrameMkLst>
            <pc:docMk/>
            <pc:sldMk cId="342269694" sldId="261"/>
            <ac:graphicFrameMk id="64" creationId="{36248717-6C2D-4C43-BCAA-FFCE39009523}"/>
          </ac:graphicFrameMkLst>
        </pc:graphicFrameChg>
        <pc:picChg chg="add del mod">
          <ac:chgData name="Andrew Pettit" userId="16f86e55-cbe7-43a1-b489-a6f983fee74f" providerId="ADAL" clId="{A91A275F-9FC8-4B19-82DC-D0D4BA80898C}" dt="2022-04-04T16:29:54.148" v="1836" actId="478"/>
          <ac:picMkLst>
            <pc:docMk/>
            <pc:sldMk cId="342269694" sldId="261"/>
            <ac:picMk id="4" creationId="{30B8AF89-0A65-4CDB-9AC9-A1285A7450C7}"/>
          </ac:picMkLst>
        </pc:picChg>
        <pc:picChg chg="add del mod">
          <ac:chgData name="Andrew Pettit" userId="16f86e55-cbe7-43a1-b489-a6f983fee74f" providerId="ADAL" clId="{A91A275F-9FC8-4B19-82DC-D0D4BA80898C}" dt="2022-04-04T16:29:53.756" v="1835" actId="478"/>
          <ac:picMkLst>
            <pc:docMk/>
            <pc:sldMk cId="342269694" sldId="261"/>
            <ac:picMk id="5" creationId="{22C64145-0BBB-4FD3-AC9C-6A6C21B885E3}"/>
          </ac:picMkLst>
        </pc:picChg>
        <pc:picChg chg="mod">
          <ac:chgData name="Andrew Pettit" userId="16f86e55-cbe7-43a1-b489-a6f983fee74f" providerId="ADAL" clId="{A91A275F-9FC8-4B19-82DC-D0D4BA80898C}" dt="2022-04-04T16:37:05.516" v="1995"/>
          <ac:picMkLst>
            <pc:docMk/>
            <pc:sldMk cId="342269694" sldId="261"/>
            <ac:picMk id="17" creationId="{CBEC2113-2205-4D91-BD6C-2396B8CD31B1}"/>
          </ac:picMkLst>
        </pc:picChg>
        <pc:picChg chg="mod">
          <ac:chgData name="Andrew Pettit" userId="16f86e55-cbe7-43a1-b489-a6f983fee74f" providerId="ADAL" clId="{A91A275F-9FC8-4B19-82DC-D0D4BA80898C}" dt="2022-04-04T16:37:18.120" v="1997"/>
          <ac:picMkLst>
            <pc:docMk/>
            <pc:sldMk cId="342269694" sldId="261"/>
            <ac:picMk id="21" creationId="{5D008910-C4B7-4D53-B5FD-53BF9321CF1F}"/>
          </ac:picMkLst>
        </pc:picChg>
        <pc:picChg chg="mod">
          <ac:chgData name="Andrew Pettit" userId="16f86e55-cbe7-43a1-b489-a6f983fee74f" providerId="ADAL" clId="{A91A275F-9FC8-4B19-82DC-D0D4BA80898C}" dt="2022-04-04T16:37:28.739" v="2000"/>
          <ac:picMkLst>
            <pc:docMk/>
            <pc:sldMk cId="342269694" sldId="261"/>
            <ac:picMk id="24" creationId="{DC66A2F9-24D1-4892-BBBE-ECFD1F074122}"/>
          </ac:picMkLst>
        </pc:picChg>
        <pc:picChg chg="mod">
          <ac:chgData name="Andrew Pettit" userId="16f86e55-cbe7-43a1-b489-a6f983fee74f" providerId="ADAL" clId="{A91A275F-9FC8-4B19-82DC-D0D4BA80898C}" dt="2022-04-04T16:38:25.988" v="2019"/>
          <ac:picMkLst>
            <pc:docMk/>
            <pc:sldMk cId="342269694" sldId="261"/>
            <ac:picMk id="27" creationId="{C0E76201-B96A-45B7-AC6D-0FF78814B769}"/>
          </ac:picMkLst>
        </pc:picChg>
        <pc:picChg chg="add mod">
          <ac:chgData name="Andrew Pettit" userId="16f86e55-cbe7-43a1-b489-a6f983fee74f" providerId="ADAL" clId="{A91A275F-9FC8-4B19-82DC-D0D4BA80898C}" dt="2022-04-04T16:42:26.047" v="2055" actId="207"/>
          <ac:picMkLst>
            <pc:docMk/>
            <pc:sldMk cId="342269694" sldId="261"/>
            <ac:picMk id="29" creationId="{8270C99C-9157-46E9-B934-FD5DC0908AD0}"/>
          </ac:picMkLst>
        </pc:picChg>
        <pc:picChg chg="del mod topLvl">
          <ac:chgData name="Andrew Pettit" userId="16f86e55-cbe7-43a1-b489-a6f983fee74f" providerId="ADAL" clId="{A91A275F-9FC8-4B19-82DC-D0D4BA80898C}" dt="2022-04-04T16:40:22.537" v="2039" actId="478"/>
          <ac:picMkLst>
            <pc:docMk/>
            <pc:sldMk cId="342269694" sldId="261"/>
            <ac:picMk id="32" creationId="{C8A4B681-8904-4E73-8AC2-4D4F22C37F2B}"/>
          </ac:picMkLst>
        </pc:picChg>
        <pc:picChg chg="mod">
          <ac:chgData name="Andrew Pettit" userId="16f86e55-cbe7-43a1-b489-a6f983fee74f" providerId="ADAL" clId="{A91A275F-9FC8-4B19-82DC-D0D4BA80898C}" dt="2022-04-04T16:42:54.597" v="2058"/>
          <ac:picMkLst>
            <pc:docMk/>
            <pc:sldMk cId="342269694" sldId="261"/>
            <ac:picMk id="36" creationId="{9FD29729-DAAC-4CD4-8B36-005D48EE53E2}"/>
          </ac:picMkLst>
        </pc:picChg>
        <pc:picChg chg="mod">
          <ac:chgData name="Andrew Pettit" userId="16f86e55-cbe7-43a1-b489-a6f983fee74f" providerId="ADAL" clId="{A91A275F-9FC8-4B19-82DC-D0D4BA80898C}" dt="2022-04-04T16:43:28.052" v="2068"/>
          <ac:picMkLst>
            <pc:docMk/>
            <pc:sldMk cId="342269694" sldId="261"/>
            <ac:picMk id="39" creationId="{7DB852F8-0D74-4C24-B106-82B961C30556}"/>
          </ac:picMkLst>
        </pc:picChg>
        <pc:picChg chg="mod">
          <ac:chgData name="Andrew Pettit" userId="16f86e55-cbe7-43a1-b489-a6f983fee74f" providerId="ADAL" clId="{A91A275F-9FC8-4B19-82DC-D0D4BA80898C}" dt="2022-04-04T16:43:28.052" v="2068"/>
          <ac:picMkLst>
            <pc:docMk/>
            <pc:sldMk cId="342269694" sldId="261"/>
            <ac:picMk id="42" creationId="{F620EE20-3852-4F11-8C05-206632F06052}"/>
          </ac:picMkLst>
        </pc:picChg>
        <pc:picChg chg="mod">
          <ac:chgData name="Andrew Pettit" userId="16f86e55-cbe7-43a1-b489-a6f983fee74f" providerId="ADAL" clId="{A91A275F-9FC8-4B19-82DC-D0D4BA80898C}" dt="2022-04-04T16:44:54.743" v="2078" actId="14100"/>
          <ac:picMkLst>
            <pc:docMk/>
            <pc:sldMk cId="342269694" sldId="261"/>
            <ac:picMk id="45" creationId="{CD2ED065-6A83-4DE7-9128-BA092584B60F}"/>
          </ac:picMkLst>
        </pc:picChg>
        <pc:picChg chg="mod">
          <ac:chgData name="Andrew Pettit" userId="16f86e55-cbe7-43a1-b489-a6f983fee74f" providerId="ADAL" clId="{A91A275F-9FC8-4B19-82DC-D0D4BA80898C}" dt="2022-04-04T16:45:10.590" v="2083"/>
          <ac:picMkLst>
            <pc:docMk/>
            <pc:sldMk cId="342269694" sldId="261"/>
            <ac:picMk id="48" creationId="{BC1A07CE-4295-410C-80BB-1EE0F4F67D69}"/>
          </ac:picMkLst>
        </pc:picChg>
        <pc:picChg chg="mod">
          <ac:chgData name="Andrew Pettit" userId="16f86e55-cbe7-43a1-b489-a6f983fee74f" providerId="ADAL" clId="{A91A275F-9FC8-4B19-82DC-D0D4BA80898C}" dt="2022-04-04T16:45:21.754" v="2087"/>
          <ac:picMkLst>
            <pc:docMk/>
            <pc:sldMk cId="342269694" sldId="261"/>
            <ac:picMk id="51" creationId="{C3C65FBE-DFA6-4759-B91B-4528E48C31EF}"/>
          </ac:picMkLst>
        </pc:picChg>
        <pc:picChg chg="mod">
          <ac:chgData name="Andrew Pettit" userId="16f86e55-cbe7-43a1-b489-a6f983fee74f" providerId="ADAL" clId="{A91A275F-9FC8-4B19-82DC-D0D4BA80898C}" dt="2022-04-06T15:11:13.468" v="6265" actId="571"/>
          <ac:picMkLst>
            <pc:docMk/>
            <pc:sldMk cId="342269694" sldId="261"/>
            <ac:picMk id="65" creationId="{8FB600A4-F2A8-459B-8D7C-EEC099691009}"/>
          </ac:picMkLst>
        </pc:picChg>
        <pc:picChg chg="mod">
          <ac:chgData name="Andrew Pettit" userId="16f86e55-cbe7-43a1-b489-a6f983fee74f" providerId="ADAL" clId="{A91A275F-9FC8-4B19-82DC-D0D4BA80898C}" dt="2022-04-04T16:57:55.106" v="2378"/>
          <ac:picMkLst>
            <pc:docMk/>
            <pc:sldMk cId="342269694" sldId="261"/>
            <ac:picMk id="67" creationId="{5B4E2837-8E3F-43B8-8B32-D73E643B6672}"/>
          </ac:picMkLst>
        </pc:picChg>
        <pc:picChg chg="mod">
          <ac:chgData name="Andrew Pettit" userId="16f86e55-cbe7-43a1-b489-a6f983fee74f" providerId="ADAL" clId="{A91A275F-9FC8-4B19-82DC-D0D4BA80898C}" dt="2022-04-06T15:11:13.468" v="6265" actId="571"/>
          <ac:picMkLst>
            <pc:docMk/>
            <pc:sldMk cId="342269694" sldId="261"/>
            <ac:picMk id="68" creationId="{1411193F-9C30-473A-9520-83457E753876}"/>
          </ac:picMkLst>
        </pc:picChg>
        <pc:picChg chg="mod">
          <ac:chgData name="Andrew Pettit" userId="16f86e55-cbe7-43a1-b489-a6f983fee74f" providerId="ADAL" clId="{A91A275F-9FC8-4B19-82DC-D0D4BA80898C}" dt="2022-04-04T16:59:31.614" v="2399"/>
          <ac:picMkLst>
            <pc:docMk/>
            <pc:sldMk cId="342269694" sldId="261"/>
            <ac:picMk id="71" creationId="{70BDB241-41A0-4193-A1D5-9D5C4FDFF1FB}"/>
          </ac:picMkLst>
        </pc:picChg>
      </pc:sldChg>
      <pc:sldChg chg="addSp modSp">
        <pc:chgData name="Andrew Pettit" userId="16f86e55-cbe7-43a1-b489-a6f983fee74f" providerId="ADAL" clId="{A91A275F-9FC8-4B19-82DC-D0D4BA80898C}" dt="2022-04-04T15:01:52.504" v="359"/>
        <pc:sldMkLst>
          <pc:docMk/>
          <pc:sldMk cId="2215392199" sldId="262"/>
        </pc:sldMkLst>
        <pc:spChg chg="mod">
          <ac:chgData name="Andrew Pettit" userId="16f86e55-cbe7-43a1-b489-a6f983fee74f" providerId="ADAL" clId="{A91A275F-9FC8-4B19-82DC-D0D4BA80898C}" dt="2022-04-04T14:46:33.066" v="17"/>
          <ac:spMkLst>
            <pc:docMk/>
            <pc:sldMk cId="2215392199" sldId="262"/>
            <ac:spMk id="2" creationId="{4E556DBE-AFA7-48FF-9A24-B867B0450C53}"/>
          </ac:spMkLst>
        </pc:spChg>
        <pc:spChg chg="mod">
          <ac:chgData name="Andrew Pettit" userId="16f86e55-cbe7-43a1-b489-a6f983fee74f" providerId="ADAL" clId="{A91A275F-9FC8-4B19-82DC-D0D4BA80898C}" dt="2022-04-04T14:46:33.066" v="17"/>
          <ac:spMkLst>
            <pc:docMk/>
            <pc:sldMk cId="2215392199" sldId="262"/>
            <ac:spMk id="3" creationId="{4A609374-8CCA-4A6F-B21E-5ADC51060C46}"/>
          </ac:spMkLst>
        </pc:spChg>
        <pc:picChg chg="add mod">
          <ac:chgData name="Andrew Pettit" userId="16f86e55-cbe7-43a1-b489-a6f983fee74f" providerId="ADAL" clId="{A91A275F-9FC8-4B19-82DC-D0D4BA80898C}" dt="2022-04-04T15:01:52.504" v="359"/>
          <ac:picMkLst>
            <pc:docMk/>
            <pc:sldMk cId="2215392199" sldId="262"/>
            <ac:picMk id="4" creationId="{748420B2-C141-4B3D-AE36-DAA297D327AC}"/>
          </ac:picMkLst>
        </pc:picChg>
        <pc:picChg chg="add mod">
          <ac:chgData name="Andrew Pettit" userId="16f86e55-cbe7-43a1-b489-a6f983fee74f" providerId="ADAL" clId="{A91A275F-9FC8-4B19-82DC-D0D4BA80898C}" dt="2022-04-04T15:01:52.504" v="359"/>
          <ac:picMkLst>
            <pc:docMk/>
            <pc:sldMk cId="2215392199" sldId="262"/>
            <ac:picMk id="5" creationId="{7327A371-8C84-4E1E-AE66-FF9130561645}"/>
          </ac:picMkLst>
        </pc:picChg>
      </pc:sldChg>
      <pc:sldChg chg="addSp modSp del">
        <pc:chgData name="Andrew Pettit" userId="16f86e55-cbe7-43a1-b489-a6f983fee74f" providerId="ADAL" clId="{A91A275F-9FC8-4B19-82DC-D0D4BA80898C}" dt="2022-04-04T18:30:01.734" v="3469" actId="47"/>
        <pc:sldMkLst>
          <pc:docMk/>
          <pc:sldMk cId="3529611204" sldId="263"/>
        </pc:sldMkLst>
        <pc:spChg chg="mod">
          <ac:chgData name="Andrew Pettit" userId="16f86e55-cbe7-43a1-b489-a6f983fee74f" providerId="ADAL" clId="{A91A275F-9FC8-4B19-82DC-D0D4BA80898C}" dt="2022-04-04T14:46:33.066" v="17"/>
          <ac:spMkLst>
            <pc:docMk/>
            <pc:sldMk cId="3529611204" sldId="263"/>
            <ac:spMk id="2" creationId="{226081F2-31F6-41B9-9980-BB78F5C88B3F}"/>
          </ac:spMkLst>
        </pc:spChg>
        <pc:spChg chg="mod">
          <ac:chgData name="Andrew Pettit" userId="16f86e55-cbe7-43a1-b489-a6f983fee74f" providerId="ADAL" clId="{A91A275F-9FC8-4B19-82DC-D0D4BA80898C}" dt="2022-04-04T14:46:33.066" v="17"/>
          <ac:spMkLst>
            <pc:docMk/>
            <pc:sldMk cId="3529611204" sldId="263"/>
            <ac:spMk id="3" creationId="{5C1A7F3B-D2A8-40F2-B9E3-19ACF828BAD7}"/>
          </ac:spMkLst>
        </pc:spChg>
        <pc:picChg chg="add mod">
          <ac:chgData name="Andrew Pettit" userId="16f86e55-cbe7-43a1-b489-a6f983fee74f" providerId="ADAL" clId="{A91A275F-9FC8-4B19-82DC-D0D4BA80898C}" dt="2022-04-04T15:01:51.640" v="358"/>
          <ac:picMkLst>
            <pc:docMk/>
            <pc:sldMk cId="3529611204" sldId="263"/>
            <ac:picMk id="4" creationId="{93CC29C9-963D-4959-95E1-05B9A5AFDFC7}"/>
          </ac:picMkLst>
        </pc:picChg>
        <pc:picChg chg="add mod">
          <ac:chgData name="Andrew Pettit" userId="16f86e55-cbe7-43a1-b489-a6f983fee74f" providerId="ADAL" clId="{A91A275F-9FC8-4B19-82DC-D0D4BA80898C}" dt="2022-04-04T15:01:51.640" v="358"/>
          <ac:picMkLst>
            <pc:docMk/>
            <pc:sldMk cId="3529611204" sldId="263"/>
            <ac:picMk id="5" creationId="{0973D1C1-B333-4C69-8ECC-FD52C4F92D08}"/>
          </ac:picMkLst>
        </pc:picChg>
      </pc:sldChg>
      <pc:sldChg chg="addSp delSp modSp add mod modCm modNotesTx">
        <pc:chgData name="Andrew Pettit" userId="16f86e55-cbe7-43a1-b489-a6f983fee74f" providerId="ADAL" clId="{A91A275F-9FC8-4B19-82DC-D0D4BA80898C}" dt="2022-04-06T16:26:19.932" v="6754" actId="1036"/>
        <pc:sldMkLst>
          <pc:docMk/>
          <pc:sldMk cId="2220729588" sldId="264"/>
        </pc:sldMkLst>
        <pc:spChg chg="del">
          <ac:chgData name="Andrew Pettit" userId="16f86e55-cbe7-43a1-b489-a6f983fee74f" providerId="ADAL" clId="{A91A275F-9FC8-4B19-82DC-D0D4BA80898C}" dt="2022-04-04T17:25:19.488" v="2565" actId="478"/>
          <ac:spMkLst>
            <pc:docMk/>
            <pc:sldMk cId="2220729588" sldId="264"/>
            <ac:spMk id="14" creationId="{5E40034C-F4B5-4EFD-A2D9-A161261327A1}"/>
          </ac:spMkLst>
        </pc:spChg>
        <pc:spChg chg="del">
          <ac:chgData name="Andrew Pettit" userId="16f86e55-cbe7-43a1-b489-a6f983fee74f" providerId="ADAL" clId="{A91A275F-9FC8-4B19-82DC-D0D4BA80898C}" dt="2022-04-04T17:25:19.488" v="2565" actId="478"/>
          <ac:spMkLst>
            <pc:docMk/>
            <pc:sldMk cId="2220729588" sldId="264"/>
            <ac:spMk id="18" creationId="{9D0D6CBF-12FF-4032-8E1B-90023A79C71F}"/>
          </ac:spMkLst>
        </pc:spChg>
        <pc:spChg chg="del">
          <ac:chgData name="Andrew Pettit" userId="16f86e55-cbe7-43a1-b489-a6f983fee74f" providerId="ADAL" clId="{A91A275F-9FC8-4B19-82DC-D0D4BA80898C}" dt="2022-04-04T17:25:19.488" v="2565" actId="478"/>
          <ac:spMkLst>
            <pc:docMk/>
            <pc:sldMk cId="2220729588" sldId="264"/>
            <ac:spMk id="22" creationId="{19EBD347-C67A-4587-A36D-561CD4D88239}"/>
          </ac:spMkLst>
        </pc:spChg>
        <pc:spChg chg="add mod">
          <ac:chgData name="Andrew Pettit" userId="16f86e55-cbe7-43a1-b489-a6f983fee74f" providerId="ADAL" clId="{A91A275F-9FC8-4B19-82DC-D0D4BA80898C}" dt="2022-04-05T21:31:12.211" v="5839" actId="1076"/>
          <ac:spMkLst>
            <pc:docMk/>
            <pc:sldMk cId="2220729588" sldId="264"/>
            <ac:spMk id="25" creationId="{AC1F94E4-7272-4F6D-A1C8-6E11B7475884}"/>
          </ac:spMkLst>
        </pc:spChg>
        <pc:spChg chg="add mod">
          <ac:chgData name="Andrew Pettit" userId="16f86e55-cbe7-43a1-b489-a6f983fee74f" providerId="ADAL" clId="{A91A275F-9FC8-4B19-82DC-D0D4BA80898C}" dt="2022-04-05T21:28:55.127" v="5772" actId="1076"/>
          <ac:spMkLst>
            <pc:docMk/>
            <pc:sldMk cId="2220729588" sldId="264"/>
            <ac:spMk id="26" creationId="{8CC7A078-337F-46E6-8C4F-8637FBC05778}"/>
          </ac:spMkLst>
        </pc:spChg>
        <pc:spChg chg="del">
          <ac:chgData name="Andrew Pettit" userId="16f86e55-cbe7-43a1-b489-a6f983fee74f" providerId="ADAL" clId="{A91A275F-9FC8-4B19-82DC-D0D4BA80898C}" dt="2022-04-04T17:25:19.488" v="2565" actId="478"/>
          <ac:spMkLst>
            <pc:docMk/>
            <pc:sldMk cId="2220729588" sldId="264"/>
            <ac:spMk id="30" creationId="{F492BC45-4C67-4BB2-8305-FF3651DC0379}"/>
          </ac:spMkLst>
        </pc:spChg>
        <pc:spChg chg="del">
          <ac:chgData name="Andrew Pettit" userId="16f86e55-cbe7-43a1-b489-a6f983fee74f" providerId="ADAL" clId="{A91A275F-9FC8-4B19-82DC-D0D4BA80898C}" dt="2022-04-04T17:23:56.793" v="2563" actId="478"/>
          <ac:spMkLst>
            <pc:docMk/>
            <pc:sldMk cId="2220729588" sldId="264"/>
            <ac:spMk id="31" creationId="{B17BC7DB-4CF9-445E-BD6A-41CB77B3C052}"/>
          </ac:spMkLst>
        </pc:spChg>
        <pc:spChg chg="del">
          <ac:chgData name="Andrew Pettit" userId="16f86e55-cbe7-43a1-b489-a6f983fee74f" providerId="ADAL" clId="{A91A275F-9FC8-4B19-82DC-D0D4BA80898C}" dt="2022-04-04T17:23:55.600" v="2562" actId="478"/>
          <ac:spMkLst>
            <pc:docMk/>
            <pc:sldMk cId="2220729588" sldId="264"/>
            <ac:spMk id="32" creationId="{50DD4C1E-3116-48EE-B6C3-41701F0C4055}"/>
          </ac:spMkLst>
        </pc:spChg>
        <pc:spChg chg="del">
          <ac:chgData name="Andrew Pettit" userId="16f86e55-cbe7-43a1-b489-a6f983fee74f" providerId="ADAL" clId="{A91A275F-9FC8-4B19-82DC-D0D4BA80898C}" dt="2022-04-04T17:23:57.673" v="2564" actId="478"/>
          <ac:spMkLst>
            <pc:docMk/>
            <pc:sldMk cId="2220729588" sldId="264"/>
            <ac:spMk id="33" creationId="{46FD0664-35E1-441B-B8A2-7F3BAC1B0ADE}"/>
          </ac:spMkLst>
        </pc:spChg>
        <pc:spChg chg="add mod ord">
          <ac:chgData name="Andrew Pettit" userId="16f86e55-cbe7-43a1-b489-a6f983fee74f" providerId="ADAL" clId="{A91A275F-9FC8-4B19-82DC-D0D4BA80898C}" dt="2022-04-05T21:35:54.979" v="5864" actId="1076"/>
          <ac:spMkLst>
            <pc:docMk/>
            <pc:sldMk cId="2220729588" sldId="264"/>
            <ac:spMk id="34" creationId="{3A2C0109-752A-4F68-9669-94C6B4821029}"/>
          </ac:spMkLst>
        </pc:spChg>
        <pc:spChg chg="del">
          <ac:chgData name="Andrew Pettit" userId="16f86e55-cbe7-43a1-b489-a6f983fee74f" providerId="ADAL" clId="{A91A275F-9FC8-4B19-82DC-D0D4BA80898C}" dt="2022-04-04T17:23:48.375" v="2560" actId="478"/>
          <ac:spMkLst>
            <pc:docMk/>
            <pc:sldMk cId="2220729588" sldId="264"/>
            <ac:spMk id="35" creationId="{058DB628-5B4F-448C-8BFB-55BEF3BA3BA4}"/>
          </ac:spMkLst>
        </pc:spChg>
        <pc:spChg chg="mod">
          <ac:chgData name="Andrew Pettit" userId="16f86e55-cbe7-43a1-b489-a6f983fee74f" providerId="ADAL" clId="{A91A275F-9FC8-4B19-82DC-D0D4BA80898C}" dt="2022-04-04T18:09:52.683" v="3075" actId="20577"/>
          <ac:spMkLst>
            <pc:docMk/>
            <pc:sldMk cId="2220729588" sldId="264"/>
            <ac:spMk id="38" creationId="{2CB9F3BF-A70B-4FBA-BD9E-887EA8F2877B}"/>
          </ac:spMkLst>
        </pc:spChg>
        <pc:spChg chg="mod">
          <ac:chgData name="Andrew Pettit" userId="16f86e55-cbe7-43a1-b489-a6f983fee74f" providerId="ADAL" clId="{A91A275F-9FC8-4B19-82DC-D0D4BA80898C}" dt="2022-04-04T17:26:02.950" v="2611"/>
          <ac:spMkLst>
            <pc:docMk/>
            <pc:sldMk cId="2220729588" sldId="264"/>
            <ac:spMk id="39" creationId="{1339B807-E503-4AB2-AD80-AADF64571C64}"/>
          </ac:spMkLst>
        </pc:spChg>
        <pc:spChg chg="mod">
          <ac:chgData name="Andrew Pettit" userId="16f86e55-cbe7-43a1-b489-a6f983fee74f" providerId="ADAL" clId="{A91A275F-9FC8-4B19-82DC-D0D4BA80898C}" dt="2022-04-04T17:31:54.873" v="2709"/>
          <ac:spMkLst>
            <pc:docMk/>
            <pc:sldMk cId="2220729588" sldId="264"/>
            <ac:spMk id="44" creationId="{70FB613D-3444-4181-A33D-CA64F3E1329B}"/>
          </ac:spMkLst>
        </pc:spChg>
        <pc:spChg chg="mod">
          <ac:chgData name="Andrew Pettit" userId="16f86e55-cbe7-43a1-b489-a6f983fee74f" providerId="ADAL" clId="{A91A275F-9FC8-4B19-82DC-D0D4BA80898C}" dt="2022-04-04T17:32:09.593" v="2713"/>
          <ac:spMkLst>
            <pc:docMk/>
            <pc:sldMk cId="2220729588" sldId="264"/>
            <ac:spMk id="47" creationId="{52D6260E-26CF-4368-8AD3-F39FA547F05F}"/>
          </ac:spMkLst>
        </pc:spChg>
        <pc:spChg chg="add mod">
          <ac:chgData name="Andrew Pettit" userId="16f86e55-cbe7-43a1-b489-a6f983fee74f" providerId="ADAL" clId="{A91A275F-9FC8-4B19-82DC-D0D4BA80898C}" dt="2022-04-06T16:16:31.094" v="6726" actId="1036"/>
          <ac:spMkLst>
            <pc:docMk/>
            <pc:sldMk cId="2220729588" sldId="264"/>
            <ac:spMk id="49" creationId="{2F94A5FD-0D51-4995-B725-93193029D711}"/>
          </ac:spMkLst>
        </pc:spChg>
        <pc:spChg chg="add mod">
          <ac:chgData name="Andrew Pettit" userId="16f86e55-cbe7-43a1-b489-a6f983fee74f" providerId="ADAL" clId="{A91A275F-9FC8-4B19-82DC-D0D4BA80898C}" dt="2022-04-06T16:26:19.932" v="6754" actId="1036"/>
          <ac:spMkLst>
            <pc:docMk/>
            <pc:sldMk cId="2220729588" sldId="264"/>
            <ac:spMk id="50" creationId="{0319BC41-3269-429F-B9A0-BDF7F9B8F9E7}"/>
          </ac:spMkLst>
        </pc:spChg>
        <pc:spChg chg="add del mod">
          <ac:chgData name="Andrew Pettit" userId="16f86e55-cbe7-43a1-b489-a6f983fee74f" providerId="ADAL" clId="{A91A275F-9FC8-4B19-82DC-D0D4BA80898C}" dt="2022-04-04T17:53:01.115" v="2956" actId="478"/>
          <ac:spMkLst>
            <pc:docMk/>
            <pc:sldMk cId="2220729588" sldId="264"/>
            <ac:spMk id="52" creationId="{62E90F7E-C1AE-4084-B315-D9223209EEF9}"/>
          </ac:spMkLst>
        </pc:spChg>
        <pc:spChg chg="mod">
          <ac:chgData name="Andrew Pettit" userId="16f86e55-cbe7-43a1-b489-a6f983fee74f" providerId="ADAL" clId="{A91A275F-9FC8-4B19-82DC-D0D4BA80898C}" dt="2022-04-04T17:49:07.772" v="2868"/>
          <ac:spMkLst>
            <pc:docMk/>
            <pc:sldMk cId="2220729588" sldId="264"/>
            <ac:spMk id="54" creationId="{084018F7-7932-4154-861A-A341D7C38A53}"/>
          </ac:spMkLst>
        </pc:spChg>
        <pc:spChg chg="mod">
          <ac:chgData name="Andrew Pettit" userId="16f86e55-cbe7-43a1-b489-a6f983fee74f" providerId="ADAL" clId="{A91A275F-9FC8-4B19-82DC-D0D4BA80898C}" dt="2022-04-04T17:49:07.772" v="2868"/>
          <ac:spMkLst>
            <pc:docMk/>
            <pc:sldMk cId="2220729588" sldId="264"/>
            <ac:spMk id="59" creationId="{77965975-8503-416D-9E18-F538649E30B8}"/>
          </ac:spMkLst>
        </pc:spChg>
        <pc:spChg chg="mod">
          <ac:chgData name="Andrew Pettit" userId="16f86e55-cbe7-43a1-b489-a6f983fee74f" providerId="ADAL" clId="{A91A275F-9FC8-4B19-82DC-D0D4BA80898C}" dt="2022-04-04T17:49:07.772" v="2868"/>
          <ac:spMkLst>
            <pc:docMk/>
            <pc:sldMk cId="2220729588" sldId="264"/>
            <ac:spMk id="62" creationId="{99D84409-B4F1-4E10-938F-A3C222AF8FFC}"/>
          </ac:spMkLst>
        </pc:spChg>
        <pc:spChg chg="add mod">
          <ac:chgData name="Andrew Pettit" userId="16f86e55-cbe7-43a1-b489-a6f983fee74f" providerId="ADAL" clId="{A91A275F-9FC8-4B19-82DC-D0D4BA80898C}" dt="2022-04-06T16:26:19.932" v="6754" actId="1036"/>
          <ac:spMkLst>
            <pc:docMk/>
            <pc:sldMk cId="2220729588" sldId="264"/>
            <ac:spMk id="64" creationId="{1E013E78-4067-48A4-B9D8-8E4A240523DD}"/>
          </ac:spMkLst>
        </pc:spChg>
        <pc:spChg chg="add mod">
          <ac:chgData name="Andrew Pettit" userId="16f86e55-cbe7-43a1-b489-a6f983fee74f" providerId="ADAL" clId="{A91A275F-9FC8-4B19-82DC-D0D4BA80898C}" dt="2022-04-06T16:26:19.932" v="6754" actId="1036"/>
          <ac:spMkLst>
            <pc:docMk/>
            <pc:sldMk cId="2220729588" sldId="264"/>
            <ac:spMk id="65" creationId="{0C13D5D9-7A4F-4C08-A367-50ACBE7AA3DA}"/>
          </ac:spMkLst>
        </pc:spChg>
        <pc:spChg chg="mod">
          <ac:chgData name="Andrew Pettit" userId="16f86e55-cbe7-43a1-b489-a6f983fee74f" providerId="ADAL" clId="{A91A275F-9FC8-4B19-82DC-D0D4BA80898C}" dt="2022-04-04T17:49:24.482" v="2871"/>
          <ac:spMkLst>
            <pc:docMk/>
            <pc:sldMk cId="2220729588" sldId="264"/>
            <ac:spMk id="67" creationId="{451905EA-5390-468E-B781-385255A61511}"/>
          </ac:spMkLst>
        </pc:spChg>
        <pc:spChg chg="add mod">
          <ac:chgData name="Andrew Pettit" userId="16f86e55-cbe7-43a1-b489-a6f983fee74f" providerId="ADAL" clId="{A91A275F-9FC8-4B19-82DC-D0D4BA80898C}" dt="2022-04-06T16:26:19.932" v="6754" actId="1036"/>
          <ac:spMkLst>
            <pc:docMk/>
            <pc:sldMk cId="2220729588" sldId="264"/>
            <ac:spMk id="69" creationId="{D290B56C-0656-49BE-94A0-45498D7A83F8}"/>
          </ac:spMkLst>
        </pc:spChg>
        <pc:spChg chg="mod topLvl">
          <ac:chgData name="Andrew Pettit" userId="16f86e55-cbe7-43a1-b489-a6f983fee74f" providerId="ADAL" clId="{A91A275F-9FC8-4B19-82DC-D0D4BA80898C}" dt="2022-04-04T17:54:30.665" v="2980" actId="164"/>
          <ac:spMkLst>
            <pc:docMk/>
            <pc:sldMk cId="2220729588" sldId="264"/>
            <ac:spMk id="70" creationId="{949B4FBA-F278-46DC-A648-C493FD749AD6}"/>
          </ac:spMkLst>
        </pc:spChg>
        <pc:spChg chg="mod ord topLvl">
          <ac:chgData name="Andrew Pettit" userId="16f86e55-cbe7-43a1-b489-a6f983fee74f" providerId="ADAL" clId="{A91A275F-9FC8-4B19-82DC-D0D4BA80898C}" dt="2022-04-04T18:27:10.653" v="3456" actId="207"/>
          <ac:spMkLst>
            <pc:docMk/>
            <pc:sldMk cId="2220729588" sldId="264"/>
            <ac:spMk id="71" creationId="{E001ECFA-83F6-4639-8444-95D09611FD28}"/>
          </ac:spMkLst>
        </pc:spChg>
        <pc:spChg chg="add mod">
          <ac:chgData name="Andrew Pettit" userId="16f86e55-cbe7-43a1-b489-a6f983fee74f" providerId="ADAL" clId="{A91A275F-9FC8-4B19-82DC-D0D4BA80898C}" dt="2022-04-04T20:08:24.659" v="5092" actId="1076"/>
          <ac:spMkLst>
            <pc:docMk/>
            <pc:sldMk cId="2220729588" sldId="264"/>
            <ac:spMk id="72" creationId="{64B8CCFA-F495-4BE0-AF98-5617C6DB8431}"/>
          </ac:spMkLst>
        </pc:spChg>
        <pc:spChg chg="mod">
          <ac:chgData name="Andrew Pettit" userId="16f86e55-cbe7-43a1-b489-a6f983fee74f" providerId="ADAL" clId="{A91A275F-9FC8-4B19-82DC-D0D4BA80898C}" dt="2022-04-04T18:12:51.884" v="3076"/>
          <ac:spMkLst>
            <pc:docMk/>
            <pc:sldMk cId="2220729588" sldId="264"/>
            <ac:spMk id="74" creationId="{C6171DB1-3E56-4875-8A6F-33DBC9F12B3B}"/>
          </ac:spMkLst>
        </pc:spChg>
        <pc:spChg chg="mod">
          <ac:chgData name="Andrew Pettit" userId="16f86e55-cbe7-43a1-b489-a6f983fee74f" providerId="ADAL" clId="{A91A275F-9FC8-4B19-82DC-D0D4BA80898C}" dt="2022-04-04T18:14:27.689" v="3172"/>
          <ac:spMkLst>
            <pc:docMk/>
            <pc:sldMk cId="2220729588" sldId="264"/>
            <ac:spMk id="81" creationId="{2CBEC215-CAF1-4910-BA2A-B76136242279}"/>
          </ac:spMkLst>
        </pc:spChg>
        <pc:spChg chg="add mod">
          <ac:chgData name="Andrew Pettit" userId="16f86e55-cbe7-43a1-b489-a6f983fee74f" providerId="ADAL" clId="{A91A275F-9FC8-4B19-82DC-D0D4BA80898C}" dt="2022-04-06T16:16:18.395" v="6709" actId="255"/>
          <ac:spMkLst>
            <pc:docMk/>
            <pc:sldMk cId="2220729588" sldId="264"/>
            <ac:spMk id="83" creationId="{1C268466-9CAB-44B2-8B08-C79C144639C5}"/>
          </ac:spMkLst>
        </pc:spChg>
        <pc:spChg chg="mod topLvl">
          <ac:chgData name="Andrew Pettit" userId="16f86e55-cbe7-43a1-b489-a6f983fee74f" providerId="ADAL" clId="{A91A275F-9FC8-4B19-82DC-D0D4BA80898C}" dt="2022-04-04T18:27:29.998" v="3459" actId="207"/>
          <ac:spMkLst>
            <pc:docMk/>
            <pc:sldMk cId="2220729588" sldId="264"/>
            <ac:spMk id="84" creationId="{BB5C4308-BC8A-4CA2-9ACA-ABF5925375D5}"/>
          </ac:spMkLst>
        </pc:spChg>
        <pc:spChg chg="add mod">
          <ac:chgData name="Andrew Pettit" userId="16f86e55-cbe7-43a1-b489-a6f983fee74f" providerId="ADAL" clId="{A91A275F-9FC8-4B19-82DC-D0D4BA80898C}" dt="2022-04-04T18:27:03.305" v="3455" actId="207"/>
          <ac:spMkLst>
            <pc:docMk/>
            <pc:sldMk cId="2220729588" sldId="264"/>
            <ac:spMk id="87" creationId="{D40DA3A4-D2DB-45F2-B3FF-032F44954569}"/>
          </ac:spMkLst>
        </pc:spChg>
        <pc:spChg chg="mod">
          <ac:chgData name="Andrew Pettit" userId="16f86e55-cbe7-43a1-b489-a6f983fee74f" providerId="ADAL" clId="{A91A275F-9FC8-4B19-82DC-D0D4BA80898C}" dt="2022-04-06T16:16:18.395" v="6709" actId="255"/>
          <ac:spMkLst>
            <pc:docMk/>
            <pc:sldMk cId="2220729588" sldId="264"/>
            <ac:spMk id="88" creationId="{CBE93279-F222-4BCA-B59E-A1F37BE834D8}"/>
          </ac:spMkLst>
        </pc:spChg>
        <pc:grpChg chg="add mod">
          <ac:chgData name="Andrew Pettit" userId="16f86e55-cbe7-43a1-b489-a6f983fee74f" providerId="ADAL" clId="{A91A275F-9FC8-4B19-82DC-D0D4BA80898C}" dt="2022-04-06T15:02:14.739" v="5989" actId="1076"/>
          <ac:grpSpMkLst>
            <pc:docMk/>
            <pc:sldMk cId="2220729588" sldId="264"/>
            <ac:grpSpMk id="2" creationId="{38D78E7C-4FEE-431C-9A73-54982241FDFC}"/>
          </ac:grpSpMkLst>
        </pc:grpChg>
        <pc:grpChg chg="add del mod">
          <ac:chgData name="Andrew Pettit" userId="16f86e55-cbe7-43a1-b489-a6f983fee74f" providerId="ADAL" clId="{A91A275F-9FC8-4B19-82DC-D0D4BA80898C}" dt="2022-04-05T21:24:51.790" v="5719" actId="478"/>
          <ac:grpSpMkLst>
            <pc:docMk/>
            <pc:sldMk cId="2220729588" sldId="264"/>
            <ac:grpSpMk id="3" creationId="{9587AAD7-DF19-4AE5-9E26-868C847BACA2}"/>
          </ac:grpSpMkLst>
        </pc:grpChg>
        <pc:grpChg chg="add mod">
          <ac:chgData name="Andrew Pettit" userId="16f86e55-cbe7-43a1-b489-a6f983fee74f" providerId="ADAL" clId="{A91A275F-9FC8-4B19-82DC-D0D4BA80898C}" dt="2022-04-06T15:02:14.739" v="5989" actId="1076"/>
          <ac:grpSpMkLst>
            <pc:docMk/>
            <pc:sldMk cId="2220729588" sldId="264"/>
            <ac:grpSpMk id="6" creationId="{E7EEFA55-72BE-4A79-9C7C-CB7CC7C504D8}"/>
          </ac:grpSpMkLst>
        </pc:grpChg>
        <pc:grpChg chg="add mod">
          <ac:chgData name="Andrew Pettit" userId="16f86e55-cbe7-43a1-b489-a6f983fee74f" providerId="ADAL" clId="{A91A275F-9FC8-4B19-82DC-D0D4BA80898C}" dt="2022-04-05T21:40:03.162" v="5962" actId="1038"/>
          <ac:grpSpMkLst>
            <pc:docMk/>
            <pc:sldMk cId="2220729588" sldId="264"/>
            <ac:grpSpMk id="10" creationId="{A19FCFA9-FD2B-458D-B925-4B584C040AE3}"/>
          </ac:grpSpMkLst>
        </pc:grpChg>
        <pc:grpChg chg="del">
          <ac:chgData name="Andrew Pettit" userId="16f86e55-cbe7-43a1-b489-a6f983fee74f" providerId="ADAL" clId="{A91A275F-9FC8-4B19-82DC-D0D4BA80898C}" dt="2022-04-04T17:25:19.488" v="2565" actId="478"/>
          <ac:grpSpMkLst>
            <pc:docMk/>
            <pc:sldMk cId="2220729588" sldId="264"/>
            <ac:grpSpMk id="11" creationId="{84365C7D-D045-49BF-A164-7929EF9B68CA}"/>
          </ac:grpSpMkLst>
        </pc:grpChg>
        <pc:grpChg chg="del">
          <ac:chgData name="Andrew Pettit" userId="16f86e55-cbe7-43a1-b489-a6f983fee74f" providerId="ADAL" clId="{A91A275F-9FC8-4B19-82DC-D0D4BA80898C}" dt="2022-04-04T17:25:19.488" v="2565" actId="478"/>
          <ac:grpSpMkLst>
            <pc:docMk/>
            <pc:sldMk cId="2220729588" sldId="264"/>
            <ac:grpSpMk id="15" creationId="{703D35DB-2C9C-4F7A-92AD-1DC1A5B51B54}"/>
          </ac:grpSpMkLst>
        </pc:grpChg>
        <pc:grpChg chg="del">
          <ac:chgData name="Andrew Pettit" userId="16f86e55-cbe7-43a1-b489-a6f983fee74f" providerId="ADAL" clId="{A91A275F-9FC8-4B19-82DC-D0D4BA80898C}" dt="2022-04-04T17:25:19.488" v="2565" actId="478"/>
          <ac:grpSpMkLst>
            <pc:docMk/>
            <pc:sldMk cId="2220729588" sldId="264"/>
            <ac:grpSpMk id="19" creationId="{6507643A-8CF0-4E46-AD5B-D25C70A97A65}"/>
          </ac:grpSpMkLst>
        </pc:grpChg>
        <pc:grpChg chg="del">
          <ac:chgData name="Andrew Pettit" userId="16f86e55-cbe7-43a1-b489-a6f983fee74f" providerId="ADAL" clId="{A91A275F-9FC8-4B19-82DC-D0D4BA80898C}" dt="2022-04-04T17:25:19.488" v="2565" actId="478"/>
          <ac:grpSpMkLst>
            <pc:docMk/>
            <pc:sldMk cId="2220729588" sldId="264"/>
            <ac:grpSpMk id="27" creationId="{41C39117-D9DB-4CE1-8E65-AD3BC11D226A}"/>
          </ac:grpSpMkLst>
        </pc:grpChg>
        <pc:grpChg chg="add mod">
          <ac:chgData name="Andrew Pettit" userId="16f86e55-cbe7-43a1-b489-a6f983fee74f" providerId="ADAL" clId="{A91A275F-9FC8-4B19-82DC-D0D4BA80898C}" dt="2022-04-06T15:01:12.968" v="5968" actId="1036"/>
          <ac:grpSpMkLst>
            <pc:docMk/>
            <pc:sldMk cId="2220729588" sldId="264"/>
            <ac:grpSpMk id="37" creationId="{F8E6820B-7883-4347-909D-2B4A703E9EDA}"/>
          </ac:grpSpMkLst>
        </pc:grpChg>
        <pc:grpChg chg="add mod">
          <ac:chgData name="Andrew Pettit" userId="16f86e55-cbe7-43a1-b489-a6f983fee74f" providerId="ADAL" clId="{A91A275F-9FC8-4B19-82DC-D0D4BA80898C}" dt="2022-04-05T21:32:03.470" v="5857" actId="12789"/>
          <ac:grpSpMkLst>
            <pc:docMk/>
            <pc:sldMk cId="2220729588" sldId="264"/>
            <ac:grpSpMk id="43" creationId="{CFCA73D2-EA1F-435D-BC89-C88ECAA467EF}"/>
          </ac:grpSpMkLst>
        </pc:grpChg>
        <pc:grpChg chg="add mod">
          <ac:chgData name="Andrew Pettit" userId="16f86e55-cbe7-43a1-b489-a6f983fee74f" providerId="ADAL" clId="{A91A275F-9FC8-4B19-82DC-D0D4BA80898C}" dt="2022-04-05T21:32:03.470" v="5857" actId="12789"/>
          <ac:grpSpMkLst>
            <pc:docMk/>
            <pc:sldMk cId="2220729588" sldId="264"/>
            <ac:grpSpMk id="46" creationId="{E2A9DE2A-8B5C-4C5C-8AF5-CE3B5A9B61FE}"/>
          </ac:grpSpMkLst>
        </pc:grpChg>
        <pc:grpChg chg="add del mod">
          <ac:chgData name="Andrew Pettit" userId="16f86e55-cbe7-43a1-b489-a6f983fee74f" providerId="ADAL" clId="{A91A275F-9FC8-4B19-82DC-D0D4BA80898C}" dt="2022-04-04T17:49:19.593" v="2870" actId="478"/>
          <ac:grpSpMkLst>
            <pc:docMk/>
            <pc:sldMk cId="2220729588" sldId="264"/>
            <ac:grpSpMk id="53" creationId="{20479F93-9E07-441F-8609-DE24A3DDE558}"/>
          </ac:grpSpMkLst>
        </pc:grpChg>
        <pc:grpChg chg="add mod ord">
          <ac:chgData name="Andrew Pettit" userId="16f86e55-cbe7-43a1-b489-a6f983fee74f" providerId="ADAL" clId="{A91A275F-9FC8-4B19-82DC-D0D4BA80898C}" dt="2022-04-05T21:32:03.470" v="5857" actId="12789"/>
          <ac:grpSpMkLst>
            <pc:docMk/>
            <pc:sldMk cId="2220729588" sldId="264"/>
            <ac:grpSpMk id="58" creationId="{9D9754E6-0568-43A6-BF53-5734125544A8}"/>
          </ac:grpSpMkLst>
        </pc:grpChg>
        <pc:grpChg chg="add mod ord">
          <ac:chgData name="Andrew Pettit" userId="16f86e55-cbe7-43a1-b489-a6f983fee74f" providerId="ADAL" clId="{A91A275F-9FC8-4B19-82DC-D0D4BA80898C}" dt="2022-04-05T21:32:03.470" v="5857" actId="12789"/>
          <ac:grpSpMkLst>
            <pc:docMk/>
            <pc:sldMk cId="2220729588" sldId="264"/>
            <ac:grpSpMk id="61" creationId="{32E1CC60-D11E-4C81-89F9-6A230ECB901F}"/>
          </ac:grpSpMkLst>
        </pc:grpChg>
        <pc:grpChg chg="add mod">
          <ac:chgData name="Andrew Pettit" userId="16f86e55-cbe7-43a1-b489-a6f983fee74f" providerId="ADAL" clId="{A91A275F-9FC8-4B19-82DC-D0D4BA80898C}" dt="2022-04-06T15:01:12.968" v="5968" actId="1036"/>
          <ac:grpSpMkLst>
            <pc:docMk/>
            <pc:sldMk cId="2220729588" sldId="264"/>
            <ac:grpSpMk id="66" creationId="{0B32F680-E905-499A-AF57-3C7918931FDD}"/>
          </ac:grpSpMkLst>
        </pc:grpChg>
        <pc:grpChg chg="add del mod">
          <ac:chgData name="Andrew Pettit" userId="16f86e55-cbe7-43a1-b489-a6f983fee74f" providerId="ADAL" clId="{A91A275F-9FC8-4B19-82DC-D0D4BA80898C}" dt="2022-04-04T18:17:02.130" v="3199" actId="478"/>
          <ac:grpSpMkLst>
            <pc:docMk/>
            <pc:sldMk cId="2220729588" sldId="264"/>
            <ac:grpSpMk id="69" creationId="{9A2F60D0-8E43-49BF-A823-F7ACAE58395B}"/>
          </ac:grpSpMkLst>
        </pc:grpChg>
        <pc:grpChg chg="add del mod">
          <ac:chgData name="Andrew Pettit" userId="16f86e55-cbe7-43a1-b489-a6f983fee74f" providerId="ADAL" clId="{A91A275F-9FC8-4B19-82DC-D0D4BA80898C}" dt="2022-04-04T17:52:20.494" v="2915" actId="478"/>
          <ac:grpSpMkLst>
            <pc:docMk/>
            <pc:sldMk cId="2220729588" sldId="264"/>
            <ac:grpSpMk id="69" creationId="{B16B7C16-6CAA-4936-B926-0CDC3F738B16}"/>
          </ac:grpSpMkLst>
        </pc:grpChg>
        <pc:grpChg chg="add mod">
          <ac:chgData name="Andrew Pettit" userId="16f86e55-cbe7-43a1-b489-a6f983fee74f" providerId="ADAL" clId="{A91A275F-9FC8-4B19-82DC-D0D4BA80898C}" dt="2022-04-06T15:01:51.792" v="5988" actId="1076"/>
          <ac:grpSpMkLst>
            <pc:docMk/>
            <pc:sldMk cId="2220729588" sldId="264"/>
            <ac:grpSpMk id="73" creationId="{AE60231B-B24D-4DDB-8663-90BF21D7B738}"/>
          </ac:grpSpMkLst>
        </pc:grpChg>
        <pc:grpChg chg="add mod">
          <ac:chgData name="Andrew Pettit" userId="16f86e55-cbe7-43a1-b489-a6f983fee74f" providerId="ADAL" clId="{A91A275F-9FC8-4B19-82DC-D0D4BA80898C}" dt="2022-04-05T21:40:03.162" v="5962" actId="1038"/>
          <ac:grpSpMkLst>
            <pc:docMk/>
            <pc:sldMk cId="2220729588" sldId="264"/>
            <ac:grpSpMk id="80" creationId="{15603611-17B3-4B25-8300-E92A0017BCC6}"/>
          </ac:grpSpMkLst>
        </pc:grpChg>
        <pc:grpChg chg="add del mod">
          <ac:chgData name="Andrew Pettit" userId="16f86e55-cbe7-43a1-b489-a6f983fee74f" providerId="ADAL" clId="{A91A275F-9FC8-4B19-82DC-D0D4BA80898C}" dt="2022-04-04T18:19:40.887" v="3350" actId="478"/>
          <ac:grpSpMkLst>
            <pc:docMk/>
            <pc:sldMk cId="2220729588" sldId="264"/>
            <ac:grpSpMk id="83" creationId="{54ECEC75-C92F-438A-B3F0-896FB0368596}"/>
          </ac:grpSpMkLst>
        </pc:grpChg>
        <pc:graphicFrameChg chg="add del mod modGraphic">
          <ac:chgData name="Andrew Pettit" userId="16f86e55-cbe7-43a1-b489-a6f983fee74f" providerId="ADAL" clId="{A91A275F-9FC8-4B19-82DC-D0D4BA80898C}" dt="2022-04-05T21:27:27.968" v="5736" actId="478"/>
          <ac:graphicFrameMkLst>
            <pc:docMk/>
            <pc:sldMk cId="2220729588" sldId="264"/>
            <ac:graphicFrameMk id="4" creationId="{88CA7FD5-D327-4A26-BCC3-CB85287176CD}"/>
          </ac:graphicFrameMkLst>
        </pc:graphicFrameChg>
        <pc:graphicFrameChg chg="del">
          <ac:chgData name="Andrew Pettit" userId="16f86e55-cbe7-43a1-b489-a6f983fee74f" providerId="ADAL" clId="{A91A275F-9FC8-4B19-82DC-D0D4BA80898C}" dt="2022-04-04T17:23:49.915" v="2561" actId="478"/>
          <ac:graphicFrameMkLst>
            <pc:docMk/>
            <pc:sldMk cId="2220729588" sldId="264"/>
            <ac:graphicFrameMk id="10" creationId="{AFA2C955-7DCC-4349-8F33-631C3AB2C52F}"/>
          </ac:graphicFrameMkLst>
        </pc:graphicFrameChg>
        <pc:graphicFrameChg chg="del">
          <ac:chgData name="Andrew Pettit" userId="16f86e55-cbe7-43a1-b489-a6f983fee74f" providerId="ADAL" clId="{A91A275F-9FC8-4B19-82DC-D0D4BA80898C}" dt="2022-04-04T17:23:46.992" v="2559" actId="478"/>
          <ac:graphicFrameMkLst>
            <pc:docMk/>
            <pc:sldMk cId="2220729588" sldId="264"/>
            <ac:graphicFrameMk id="36" creationId="{965366C2-E058-4BDF-BD85-5B5C531046A5}"/>
          </ac:graphicFrameMkLst>
        </pc:graphicFrameChg>
        <pc:graphicFrameChg chg="add mod modGraphic">
          <ac:chgData name="Andrew Pettit" userId="16f86e55-cbe7-43a1-b489-a6f983fee74f" providerId="ADAL" clId="{A91A275F-9FC8-4B19-82DC-D0D4BA80898C}" dt="2022-04-06T16:26:19.932" v="6754" actId="1036"/>
          <ac:graphicFrameMkLst>
            <pc:docMk/>
            <pc:sldMk cId="2220729588" sldId="264"/>
            <ac:graphicFrameMk id="41" creationId="{429A7835-767B-4202-88A9-6A9E6E067DC2}"/>
          </ac:graphicFrameMkLst>
        </pc:graphicFrameChg>
        <pc:graphicFrameChg chg="add mod modGraphic">
          <ac:chgData name="Andrew Pettit" userId="16f86e55-cbe7-43a1-b489-a6f983fee74f" providerId="ADAL" clId="{A91A275F-9FC8-4B19-82DC-D0D4BA80898C}" dt="2022-04-06T16:26:19.932" v="6754" actId="1036"/>
          <ac:graphicFrameMkLst>
            <pc:docMk/>
            <pc:sldMk cId="2220729588" sldId="264"/>
            <ac:graphicFrameMk id="42" creationId="{8B9F99FE-34F0-4954-8597-48F890BF8B21}"/>
          </ac:graphicFrameMkLst>
        </pc:graphicFrameChg>
        <pc:graphicFrameChg chg="add del mod">
          <ac:chgData name="Andrew Pettit" userId="16f86e55-cbe7-43a1-b489-a6f983fee74f" providerId="ADAL" clId="{A91A275F-9FC8-4B19-82DC-D0D4BA80898C}" dt="2022-04-05T21:24:38.572" v="5716" actId="478"/>
          <ac:graphicFrameMkLst>
            <pc:docMk/>
            <pc:sldMk cId="2220729588" sldId="264"/>
            <ac:graphicFrameMk id="51" creationId="{BB49B357-38BC-4C7A-B34D-147A14447070}"/>
          </ac:graphicFrameMkLst>
        </pc:graphicFrameChg>
        <pc:graphicFrameChg chg="add mod modGraphic">
          <ac:chgData name="Andrew Pettit" userId="16f86e55-cbe7-43a1-b489-a6f983fee74f" providerId="ADAL" clId="{A91A275F-9FC8-4B19-82DC-D0D4BA80898C}" dt="2022-04-06T16:26:19.932" v="6754" actId="1036"/>
          <ac:graphicFrameMkLst>
            <pc:docMk/>
            <pc:sldMk cId="2220729588" sldId="264"/>
            <ac:graphicFrameMk id="56" creationId="{5EDE0B33-563F-498F-A617-2E1E6B3C0A86}"/>
          </ac:graphicFrameMkLst>
        </pc:graphicFrameChg>
        <pc:graphicFrameChg chg="add mod modGraphic">
          <ac:chgData name="Andrew Pettit" userId="16f86e55-cbe7-43a1-b489-a6f983fee74f" providerId="ADAL" clId="{A91A275F-9FC8-4B19-82DC-D0D4BA80898C}" dt="2022-04-06T16:26:19.932" v="6754" actId="1036"/>
          <ac:graphicFrameMkLst>
            <pc:docMk/>
            <pc:sldMk cId="2220729588" sldId="264"/>
            <ac:graphicFrameMk id="57" creationId="{5336609A-9E8B-4C23-B57C-499BC055B995}"/>
          </ac:graphicFrameMkLst>
        </pc:graphicFrameChg>
        <pc:graphicFrameChg chg="add mod modGraphic">
          <ac:chgData name="Andrew Pettit" userId="16f86e55-cbe7-43a1-b489-a6f983fee74f" providerId="ADAL" clId="{A91A275F-9FC8-4B19-82DC-D0D4BA80898C}" dt="2022-04-06T16:16:07.796" v="6703" actId="1035"/>
          <ac:graphicFrameMkLst>
            <pc:docMk/>
            <pc:sldMk cId="2220729588" sldId="264"/>
            <ac:graphicFrameMk id="76" creationId="{68BEFD6B-70C1-4454-8A56-F76E0A913655}"/>
          </ac:graphicFrameMkLst>
        </pc:graphicFrameChg>
        <pc:graphicFrameChg chg="add mod modGraphic">
          <ac:chgData name="Andrew Pettit" userId="16f86e55-cbe7-43a1-b489-a6f983fee74f" providerId="ADAL" clId="{A91A275F-9FC8-4B19-82DC-D0D4BA80898C}" dt="2022-04-06T16:16:07.796" v="6703" actId="1035"/>
          <ac:graphicFrameMkLst>
            <pc:docMk/>
            <pc:sldMk cId="2220729588" sldId="264"/>
            <ac:graphicFrameMk id="77" creationId="{5553329E-6DBA-46C7-BEB7-B1021C5DB711}"/>
          </ac:graphicFrameMkLst>
        </pc:graphicFrameChg>
        <pc:graphicFrameChg chg="add mod modGraphic">
          <ac:chgData name="Andrew Pettit" userId="16f86e55-cbe7-43a1-b489-a6f983fee74f" providerId="ADAL" clId="{A91A275F-9FC8-4B19-82DC-D0D4BA80898C}" dt="2022-04-06T16:16:21.725" v="6716" actId="1035"/>
          <ac:graphicFrameMkLst>
            <pc:docMk/>
            <pc:sldMk cId="2220729588" sldId="264"/>
            <ac:graphicFrameMk id="78" creationId="{2933BFD2-2AC0-49E4-AB03-83A0D983F1F4}"/>
          </ac:graphicFrameMkLst>
        </pc:graphicFrameChg>
        <pc:graphicFrameChg chg="add mod modGraphic">
          <ac:chgData name="Andrew Pettit" userId="16f86e55-cbe7-43a1-b489-a6f983fee74f" providerId="ADAL" clId="{A91A275F-9FC8-4B19-82DC-D0D4BA80898C}" dt="2022-04-06T16:16:21.725" v="6716" actId="1035"/>
          <ac:graphicFrameMkLst>
            <pc:docMk/>
            <pc:sldMk cId="2220729588" sldId="264"/>
            <ac:graphicFrameMk id="79" creationId="{AB80E9C2-89C2-42FD-AE3A-EB2383244608}"/>
          </ac:graphicFrameMkLst>
        </pc:graphicFrameChg>
        <pc:picChg chg="add mod ord">
          <ac:chgData name="Andrew Pettit" userId="16f86e55-cbe7-43a1-b489-a6f983fee74f" providerId="ADAL" clId="{A91A275F-9FC8-4B19-82DC-D0D4BA80898C}" dt="2022-04-04T18:27:51.314" v="3461" actId="1036"/>
          <ac:picMkLst>
            <pc:docMk/>
            <pc:sldMk cId="2220729588" sldId="264"/>
            <ac:picMk id="5" creationId="{F88C4719-8DB7-456F-87F9-00276EE9B7AD}"/>
          </ac:picMkLst>
        </pc:picChg>
        <pc:picChg chg="add del mod">
          <ac:chgData name="Andrew Pettit" userId="16f86e55-cbe7-43a1-b489-a6f983fee74f" providerId="ADAL" clId="{A91A275F-9FC8-4B19-82DC-D0D4BA80898C}" dt="2022-04-04T18:16:10.737" v="3188" actId="478"/>
          <ac:picMkLst>
            <pc:docMk/>
            <pc:sldMk cId="2220729588" sldId="264"/>
            <ac:picMk id="7" creationId="{4EA586B7-C1E8-4501-8119-3A3BB0A5786A}"/>
          </ac:picMkLst>
        </pc:picChg>
        <pc:picChg chg="add mod">
          <ac:chgData name="Andrew Pettit" userId="16f86e55-cbe7-43a1-b489-a6f983fee74f" providerId="ADAL" clId="{A91A275F-9FC8-4B19-82DC-D0D4BA80898C}" dt="2022-04-04T18:27:22.218" v="3458" actId="207"/>
          <ac:picMkLst>
            <pc:docMk/>
            <pc:sldMk cId="2220729588" sldId="264"/>
            <ac:picMk id="7" creationId="{54751226-A61C-4FCD-8EC1-7D0357209E8A}"/>
          </ac:picMkLst>
        </pc:picChg>
        <pc:picChg chg="add mod">
          <ac:chgData name="Andrew Pettit" userId="16f86e55-cbe7-43a1-b489-a6f983fee74f" providerId="ADAL" clId="{A91A275F-9FC8-4B19-82DC-D0D4BA80898C}" dt="2022-04-04T18:17:36.261" v="3211" actId="1076"/>
          <ac:picMkLst>
            <pc:docMk/>
            <pc:sldMk cId="2220729588" sldId="264"/>
            <ac:picMk id="9" creationId="{39D25F04-FC5A-4C65-89FD-F640C44619CD}"/>
          </ac:picMkLst>
        </pc:picChg>
        <pc:picChg chg="mod">
          <ac:chgData name="Andrew Pettit" userId="16f86e55-cbe7-43a1-b489-a6f983fee74f" providerId="ADAL" clId="{A91A275F-9FC8-4B19-82DC-D0D4BA80898C}" dt="2022-04-04T17:26:02.950" v="2611"/>
          <ac:picMkLst>
            <pc:docMk/>
            <pc:sldMk cId="2220729588" sldId="264"/>
            <ac:picMk id="40" creationId="{4394BB7B-A422-442E-9BEA-2B20DE29ED2E}"/>
          </ac:picMkLst>
        </pc:picChg>
        <pc:picChg chg="mod">
          <ac:chgData name="Andrew Pettit" userId="16f86e55-cbe7-43a1-b489-a6f983fee74f" providerId="ADAL" clId="{A91A275F-9FC8-4B19-82DC-D0D4BA80898C}" dt="2022-04-04T17:31:54.873" v="2709"/>
          <ac:picMkLst>
            <pc:docMk/>
            <pc:sldMk cId="2220729588" sldId="264"/>
            <ac:picMk id="45" creationId="{5FDEB2F8-A455-4D1E-8AC1-72B83B04CCB8}"/>
          </ac:picMkLst>
        </pc:picChg>
        <pc:picChg chg="mod">
          <ac:chgData name="Andrew Pettit" userId="16f86e55-cbe7-43a1-b489-a6f983fee74f" providerId="ADAL" clId="{A91A275F-9FC8-4B19-82DC-D0D4BA80898C}" dt="2022-04-04T17:32:09.593" v="2713"/>
          <ac:picMkLst>
            <pc:docMk/>
            <pc:sldMk cId="2220729588" sldId="264"/>
            <ac:picMk id="48" creationId="{AD4EC3DE-17CE-41C5-B8FB-741DC7B818C9}"/>
          </ac:picMkLst>
        </pc:picChg>
        <pc:picChg chg="mod">
          <ac:chgData name="Andrew Pettit" userId="16f86e55-cbe7-43a1-b489-a6f983fee74f" providerId="ADAL" clId="{A91A275F-9FC8-4B19-82DC-D0D4BA80898C}" dt="2022-04-04T17:49:07.772" v="2868"/>
          <ac:picMkLst>
            <pc:docMk/>
            <pc:sldMk cId="2220729588" sldId="264"/>
            <ac:picMk id="55" creationId="{91BDE905-AFE9-483C-A4E2-E109F6BFC640}"/>
          </ac:picMkLst>
        </pc:picChg>
        <pc:picChg chg="mod">
          <ac:chgData name="Andrew Pettit" userId="16f86e55-cbe7-43a1-b489-a6f983fee74f" providerId="ADAL" clId="{A91A275F-9FC8-4B19-82DC-D0D4BA80898C}" dt="2022-04-04T17:49:07.772" v="2868"/>
          <ac:picMkLst>
            <pc:docMk/>
            <pc:sldMk cId="2220729588" sldId="264"/>
            <ac:picMk id="60" creationId="{0D541858-37A1-49E2-B269-405595A38321}"/>
          </ac:picMkLst>
        </pc:picChg>
        <pc:picChg chg="mod">
          <ac:chgData name="Andrew Pettit" userId="16f86e55-cbe7-43a1-b489-a6f983fee74f" providerId="ADAL" clId="{A91A275F-9FC8-4B19-82DC-D0D4BA80898C}" dt="2022-04-04T17:49:07.772" v="2868"/>
          <ac:picMkLst>
            <pc:docMk/>
            <pc:sldMk cId="2220729588" sldId="264"/>
            <ac:picMk id="63" creationId="{512D9F64-8E72-4454-AC7E-DD53B119DF4B}"/>
          </ac:picMkLst>
        </pc:picChg>
        <pc:picChg chg="mod">
          <ac:chgData name="Andrew Pettit" userId="16f86e55-cbe7-43a1-b489-a6f983fee74f" providerId="ADAL" clId="{A91A275F-9FC8-4B19-82DC-D0D4BA80898C}" dt="2022-04-04T17:49:24.482" v="2871"/>
          <ac:picMkLst>
            <pc:docMk/>
            <pc:sldMk cId="2220729588" sldId="264"/>
            <ac:picMk id="68" creationId="{EC7844C5-D4FB-409C-B4A6-832B0A011C31}"/>
          </ac:picMkLst>
        </pc:picChg>
        <pc:picChg chg="del mod topLvl">
          <ac:chgData name="Andrew Pettit" userId="16f86e55-cbe7-43a1-b489-a6f983fee74f" providerId="ADAL" clId="{A91A275F-9FC8-4B19-82DC-D0D4BA80898C}" dt="2022-04-04T17:52:20.494" v="2915" actId="478"/>
          <ac:picMkLst>
            <pc:docMk/>
            <pc:sldMk cId="2220729588" sldId="264"/>
            <ac:picMk id="71" creationId="{88A41998-D732-4FDE-859A-446E24C7629F}"/>
          </ac:picMkLst>
        </pc:picChg>
        <pc:picChg chg="mod">
          <ac:chgData name="Andrew Pettit" userId="16f86e55-cbe7-43a1-b489-a6f983fee74f" providerId="ADAL" clId="{A91A275F-9FC8-4B19-82DC-D0D4BA80898C}" dt="2022-04-04T18:12:51.884" v="3076"/>
          <ac:picMkLst>
            <pc:docMk/>
            <pc:sldMk cId="2220729588" sldId="264"/>
            <ac:picMk id="75" creationId="{F33E72D3-9A5F-4F75-97C1-D2A0BA2AD8AE}"/>
          </ac:picMkLst>
        </pc:picChg>
        <pc:picChg chg="mod">
          <ac:chgData name="Andrew Pettit" userId="16f86e55-cbe7-43a1-b489-a6f983fee74f" providerId="ADAL" clId="{A91A275F-9FC8-4B19-82DC-D0D4BA80898C}" dt="2022-04-04T18:14:27.689" v="3172"/>
          <ac:picMkLst>
            <pc:docMk/>
            <pc:sldMk cId="2220729588" sldId="264"/>
            <ac:picMk id="82" creationId="{AE7FC2FD-53DA-437E-A6BF-C96E1E62FDEA}"/>
          </ac:picMkLst>
        </pc:picChg>
        <pc:picChg chg="del mod topLvl">
          <ac:chgData name="Andrew Pettit" userId="16f86e55-cbe7-43a1-b489-a6f983fee74f" providerId="ADAL" clId="{A91A275F-9FC8-4B19-82DC-D0D4BA80898C}" dt="2022-04-04T18:19:40.887" v="3350" actId="478"/>
          <ac:picMkLst>
            <pc:docMk/>
            <pc:sldMk cId="2220729588" sldId="264"/>
            <ac:picMk id="85" creationId="{14BF6CE2-225B-40C2-8462-74192D1EF354}"/>
          </ac:picMkLst>
        </pc:picChg>
        <pc:picChg chg="del mod topLvl">
          <ac:chgData name="Andrew Pettit" userId="16f86e55-cbe7-43a1-b489-a6f983fee74f" providerId="ADAL" clId="{A91A275F-9FC8-4B19-82DC-D0D4BA80898C}" dt="2022-04-04T18:17:02.130" v="3199" actId="478"/>
          <ac:picMkLst>
            <pc:docMk/>
            <pc:sldMk cId="2220729588" sldId="264"/>
            <ac:picMk id="86" creationId="{5936D1FD-3EED-4700-89DD-DBD796C9A265}"/>
          </ac:picMkLst>
        </pc:picChg>
      </pc:sldChg>
      <pc:sldChg chg="addSp delSp modSp add mod">
        <pc:chgData name="Andrew Pettit" userId="16f86e55-cbe7-43a1-b489-a6f983fee74f" providerId="ADAL" clId="{A91A275F-9FC8-4B19-82DC-D0D4BA80898C}" dt="2022-04-04T19:13:44.376" v="4180" actId="14861"/>
        <pc:sldMkLst>
          <pc:docMk/>
          <pc:sldMk cId="213974534" sldId="265"/>
        </pc:sldMkLst>
        <pc:spChg chg="mod">
          <ac:chgData name="Andrew Pettit" userId="16f86e55-cbe7-43a1-b489-a6f983fee74f" providerId="ADAL" clId="{A91A275F-9FC8-4B19-82DC-D0D4BA80898C}" dt="2022-04-04T18:42:31.698" v="3574" actId="20577"/>
          <ac:spMkLst>
            <pc:docMk/>
            <pc:sldMk cId="213974534" sldId="265"/>
            <ac:spMk id="2" creationId="{831F0A8E-8BE1-42B4-84D3-F67CA2CD9AA9}"/>
          </ac:spMkLst>
        </pc:spChg>
        <pc:spChg chg="mod">
          <ac:chgData name="Andrew Pettit" userId="16f86e55-cbe7-43a1-b489-a6f983fee74f" providerId="ADAL" clId="{A91A275F-9FC8-4B19-82DC-D0D4BA80898C}" dt="2022-04-04T18:51:07.523" v="3613" actId="207"/>
          <ac:spMkLst>
            <pc:docMk/>
            <pc:sldMk cId="213974534" sldId="265"/>
            <ac:spMk id="4" creationId="{6D86672E-3683-46C0-A575-46E9F6A15DAB}"/>
          </ac:spMkLst>
        </pc:spChg>
        <pc:spChg chg="mod">
          <ac:chgData name="Andrew Pettit" userId="16f86e55-cbe7-43a1-b489-a6f983fee74f" providerId="ADAL" clId="{A91A275F-9FC8-4B19-82DC-D0D4BA80898C}" dt="2022-04-04T18:51:45.787" v="3665" actId="20577"/>
          <ac:spMkLst>
            <pc:docMk/>
            <pc:sldMk cId="213974534" sldId="265"/>
            <ac:spMk id="7" creationId="{30C2F635-C0DA-440E-BDE5-2E615A8CD3F4}"/>
          </ac:spMkLst>
        </pc:spChg>
        <pc:spChg chg="mod">
          <ac:chgData name="Andrew Pettit" userId="16f86e55-cbe7-43a1-b489-a6f983fee74f" providerId="ADAL" clId="{A91A275F-9FC8-4B19-82DC-D0D4BA80898C}" dt="2022-04-04T18:58:03.547" v="3742" actId="20577"/>
          <ac:spMkLst>
            <pc:docMk/>
            <pc:sldMk cId="213974534" sldId="265"/>
            <ac:spMk id="8" creationId="{8BE23255-2196-437E-B247-287CAACBBF4F}"/>
          </ac:spMkLst>
        </pc:spChg>
        <pc:spChg chg="mod topLvl">
          <ac:chgData name="Andrew Pettit" userId="16f86e55-cbe7-43a1-b489-a6f983fee74f" providerId="ADAL" clId="{A91A275F-9FC8-4B19-82DC-D0D4BA80898C}" dt="2022-04-04T18:51:17.547" v="3616" actId="164"/>
          <ac:spMkLst>
            <pc:docMk/>
            <pc:sldMk cId="213974534" sldId="265"/>
            <ac:spMk id="10" creationId="{6C3562B5-AABE-4C0A-8FF8-A2BB8CCAF254}"/>
          </ac:spMkLst>
        </pc:spChg>
        <pc:spChg chg="mod">
          <ac:chgData name="Andrew Pettit" userId="16f86e55-cbe7-43a1-b489-a6f983fee74f" providerId="ADAL" clId="{A91A275F-9FC8-4B19-82DC-D0D4BA80898C}" dt="2022-04-04T18:51:39.099" v="3647" actId="20577"/>
          <ac:spMkLst>
            <pc:docMk/>
            <pc:sldMk cId="213974534" sldId="265"/>
            <ac:spMk id="14" creationId="{432BA6B3-1D6E-4865-AF3F-A7F03E7C4BC7}"/>
          </ac:spMkLst>
        </pc:spChg>
        <pc:spChg chg="mod">
          <ac:chgData name="Andrew Pettit" userId="16f86e55-cbe7-43a1-b489-a6f983fee74f" providerId="ADAL" clId="{A91A275F-9FC8-4B19-82DC-D0D4BA80898C}" dt="2022-04-04T18:57:58.103" v="3737" actId="20577"/>
          <ac:spMkLst>
            <pc:docMk/>
            <pc:sldMk cId="213974534" sldId="265"/>
            <ac:spMk id="15" creationId="{1C9F9FC4-A4DA-470E-8D2B-15E124D021EE}"/>
          </ac:spMkLst>
        </pc:spChg>
        <pc:spChg chg="mod">
          <ac:chgData name="Andrew Pettit" userId="16f86e55-cbe7-43a1-b489-a6f983fee74f" providerId="ADAL" clId="{A91A275F-9FC8-4B19-82DC-D0D4BA80898C}" dt="2022-04-04T18:57:37.523" v="3730" actId="207"/>
          <ac:spMkLst>
            <pc:docMk/>
            <pc:sldMk cId="213974534" sldId="265"/>
            <ac:spMk id="18" creationId="{DE7D931A-2965-41DF-A5BF-91503C286411}"/>
          </ac:spMkLst>
        </pc:spChg>
        <pc:spChg chg="mod">
          <ac:chgData name="Andrew Pettit" userId="16f86e55-cbe7-43a1-b489-a6f983fee74f" providerId="ADAL" clId="{A91A275F-9FC8-4B19-82DC-D0D4BA80898C}" dt="2022-04-04T18:58:07.618" v="3747" actId="20577"/>
          <ac:spMkLst>
            <pc:docMk/>
            <pc:sldMk cId="213974534" sldId="265"/>
            <ac:spMk id="19" creationId="{73A14DA4-71CC-4DF1-82FF-54AABD678426}"/>
          </ac:spMkLst>
        </pc:spChg>
        <pc:spChg chg="mod">
          <ac:chgData name="Andrew Pettit" userId="16f86e55-cbe7-43a1-b489-a6f983fee74f" providerId="ADAL" clId="{A91A275F-9FC8-4B19-82DC-D0D4BA80898C}" dt="2022-04-04T18:58:11.594" v="3750" actId="20577"/>
          <ac:spMkLst>
            <pc:docMk/>
            <pc:sldMk cId="213974534" sldId="265"/>
            <ac:spMk id="23" creationId="{BFAE08D8-7A69-4C44-AD3E-2C22055EAD3A}"/>
          </ac:spMkLst>
        </pc:spChg>
        <pc:spChg chg="mod topLvl">
          <ac:chgData name="Andrew Pettit" userId="16f86e55-cbe7-43a1-b489-a6f983fee74f" providerId="ADAL" clId="{A91A275F-9FC8-4B19-82DC-D0D4BA80898C}" dt="2022-04-04T18:57:29.312" v="3729" actId="207"/>
          <ac:spMkLst>
            <pc:docMk/>
            <pc:sldMk cId="213974534" sldId="265"/>
            <ac:spMk id="25" creationId="{7A1F4912-54DD-454E-B9A8-7C50E06FF79A}"/>
          </ac:spMkLst>
        </pc:spChg>
        <pc:spChg chg="mod topLvl">
          <ac:chgData name="Andrew Pettit" userId="16f86e55-cbe7-43a1-b489-a6f983fee74f" providerId="ADAL" clId="{A91A275F-9FC8-4B19-82DC-D0D4BA80898C}" dt="2022-04-04T18:56:48.200" v="3722" actId="164"/>
          <ac:spMkLst>
            <pc:docMk/>
            <pc:sldMk cId="213974534" sldId="265"/>
            <ac:spMk id="28" creationId="{635572D1-BBA3-4A82-AC03-2E1943512E1F}"/>
          </ac:spMkLst>
        </pc:spChg>
        <pc:spChg chg="mod">
          <ac:chgData name="Andrew Pettit" userId="16f86e55-cbe7-43a1-b489-a6f983fee74f" providerId="ADAL" clId="{A91A275F-9FC8-4B19-82DC-D0D4BA80898C}" dt="2022-04-04T18:57:10.766" v="3725" actId="20577"/>
          <ac:spMkLst>
            <pc:docMk/>
            <pc:sldMk cId="213974534" sldId="265"/>
            <ac:spMk id="33" creationId="{019245EB-BCE0-455E-9AA2-A6EE6187DE40}"/>
          </ac:spMkLst>
        </pc:spChg>
        <pc:spChg chg="mod">
          <ac:chgData name="Andrew Pettit" userId="16f86e55-cbe7-43a1-b489-a6f983fee74f" providerId="ADAL" clId="{A91A275F-9FC8-4B19-82DC-D0D4BA80898C}" dt="2022-04-04T18:57:12.870" v="3727" actId="20577"/>
          <ac:spMkLst>
            <pc:docMk/>
            <pc:sldMk cId="213974534" sldId="265"/>
            <ac:spMk id="34" creationId="{8894A81C-88A9-444F-9E8A-639DA8F7C585}"/>
          </ac:spMkLst>
        </pc:spChg>
        <pc:spChg chg="mod">
          <ac:chgData name="Andrew Pettit" userId="16f86e55-cbe7-43a1-b489-a6f983fee74f" providerId="ADAL" clId="{A91A275F-9FC8-4B19-82DC-D0D4BA80898C}" dt="2022-04-04T18:57:41.041" v="3731" actId="207"/>
          <ac:spMkLst>
            <pc:docMk/>
            <pc:sldMk cId="213974534" sldId="265"/>
            <ac:spMk id="35" creationId="{9E4B140A-4249-47B3-A80F-CF77A08171C8}"/>
          </ac:spMkLst>
        </pc:spChg>
        <pc:spChg chg="mod">
          <ac:chgData name="Andrew Pettit" userId="16f86e55-cbe7-43a1-b489-a6f983fee74f" providerId="ADAL" clId="{A91A275F-9FC8-4B19-82DC-D0D4BA80898C}" dt="2022-04-04T18:57:03.359" v="3723" actId="20577"/>
          <ac:spMkLst>
            <pc:docMk/>
            <pc:sldMk cId="213974534" sldId="265"/>
            <ac:spMk id="36" creationId="{9D5ED16A-982C-4EA2-A238-82515DBB53EE}"/>
          </ac:spMkLst>
        </pc:spChg>
        <pc:spChg chg="mod">
          <ac:chgData name="Andrew Pettit" userId="16f86e55-cbe7-43a1-b489-a6f983fee74f" providerId="ADAL" clId="{A91A275F-9FC8-4B19-82DC-D0D4BA80898C}" dt="2022-04-04T18:58:55.466" v="3753" actId="1076"/>
          <ac:spMkLst>
            <pc:docMk/>
            <pc:sldMk cId="213974534" sldId="265"/>
            <ac:spMk id="45" creationId="{8A5B1A0D-CA44-4C16-9CCF-FF7DF552BCA6}"/>
          </ac:spMkLst>
        </pc:spChg>
        <pc:spChg chg="del mod">
          <ac:chgData name="Andrew Pettit" userId="16f86e55-cbe7-43a1-b489-a6f983fee74f" providerId="ADAL" clId="{A91A275F-9FC8-4B19-82DC-D0D4BA80898C}" dt="2022-04-04T19:01:41.360" v="3942" actId="21"/>
          <ac:spMkLst>
            <pc:docMk/>
            <pc:sldMk cId="213974534" sldId="265"/>
            <ac:spMk id="57" creationId="{BB4379BE-DBAA-4E77-BEC5-AF4988837088}"/>
          </ac:spMkLst>
        </pc:spChg>
        <pc:spChg chg="del mod">
          <ac:chgData name="Andrew Pettit" userId="16f86e55-cbe7-43a1-b489-a6f983fee74f" providerId="ADAL" clId="{A91A275F-9FC8-4B19-82DC-D0D4BA80898C}" dt="2022-04-04T19:01:41.360" v="3942" actId="21"/>
          <ac:spMkLst>
            <pc:docMk/>
            <pc:sldMk cId="213974534" sldId="265"/>
            <ac:spMk id="58" creationId="{5CCAEAE9-A9D5-42BC-88E5-8FEDE2B27560}"/>
          </ac:spMkLst>
        </pc:spChg>
        <pc:spChg chg="mod">
          <ac:chgData name="Andrew Pettit" userId="16f86e55-cbe7-43a1-b489-a6f983fee74f" providerId="ADAL" clId="{A91A275F-9FC8-4B19-82DC-D0D4BA80898C}" dt="2022-04-04T18:55:37.196" v="3701" actId="27803"/>
          <ac:spMkLst>
            <pc:docMk/>
            <pc:sldMk cId="213974534" sldId="265"/>
            <ac:spMk id="59" creationId="{7C4285FE-FD99-4915-8413-00540848D5DB}"/>
          </ac:spMkLst>
        </pc:spChg>
        <pc:spChg chg="mod">
          <ac:chgData name="Andrew Pettit" userId="16f86e55-cbe7-43a1-b489-a6f983fee74f" providerId="ADAL" clId="{A91A275F-9FC8-4B19-82DC-D0D4BA80898C}" dt="2022-04-04T19:00:56.006" v="3919" actId="20577"/>
          <ac:spMkLst>
            <pc:docMk/>
            <pc:sldMk cId="213974534" sldId="265"/>
            <ac:spMk id="65" creationId="{1464E303-4646-49E2-A71C-29ED0C4FB1BE}"/>
          </ac:spMkLst>
        </pc:spChg>
        <pc:spChg chg="mod">
          <ac:chgData name="Andrew Pettit" userId="16f86e55-cbe7-43a1-b489-a6f983fee74f" providerId="ADAL" clId="{A91A275F-9FC8-4B19-82DC-D0D4BA80898C}" dt="2022-04-04T18:55:39.276" v="3702" actId="27803"/>
          <ac:spMkLst>
            <pc:docMk/>
            <pc:sldMk cId="213974534" sldId="265"/>
            <ac:spMk id="66" creationId="{85C28FD9-57A1-4299-9152-EBED5D938429}"/>
          </ac:spMkLst>
        </pc:spChg>
        <pc:spChg chg="mod">
          <ac:chgData name="Andrew Pettit" userId="16f86e55-cbe7-43a1-b489-a6f983fee74f" providerId="ADAL" clId="{A91A275F-9FC8-4B19-82DC-D0D4BA80898C}" dt="2022-04-04T19:03:34.100" v="4118" actId="1035"/>
          <ac:spMkLst>
            <pc:docMk/>
            <pc:sldMk cId="213974534" sldId="265"/>
            <ac:spMk id="67" creationId="{598BEA8E-5153-4B5F-9F23-D51AFAC2E93B}"/>
          </ac:spMkLst>
        </pc:spChg>
        <pc:spChg chg="mod">
          <ac:chgData name="Andrew Pettit" userId="16f86e55-cbe7-43a1-b489-a6f983fee74f" providerId="ADAL" clId="{A91A275F-9FC8-4B19-82DC-D0D4BA80898C}" dt="2022-04-04T18:55:39.276" v="3702" actId="27803"/>
          <ac:spMkLst>
            <pc:docMk/>
            <pc:sldMk cId="213974534" sldId="265"/>
            <ac:spMk id="68" creationId="{6726D929-12F3-4D63-91A2-26B47808102F}"/>
          </ac:spMkLst>
        </pc:spChg>
        <pc:spChg chg="mod">
          <ac:chgData name="Andrew Pettit" userId="16f86e55-cbe7-43a1-b489-a6f983fee74f" providerId="ADAL" clId="{A91A275F-9FC8-4B19-82DC-D0D4BA80898C}" dt="2022-04-04T18:55:39.276" v="3702" actId="27803"/>
          <ac:spMkLst>
            <pc:docMk/>
            <pc:sldMk cId="213974534" sldId="265"/>
            <ac:spMk id="70" creationId="{0BB5FD82-0A59-423C-8EA0-D6BB29B4F4F1}"/>
          </ac:spMkLst>
        </pc:spChg>
        <pc:spChg chg="mod">
          <ac:chgData name="Andrew Pettit" userId="16f86e55-cbe7-43a1-b489-a6f983fee74f" providerId="ADAL" clId="{A91A275F-9FC8-4B19-82DC-D0D4BA80898C}" dt="2022-04-04T18:55:39.276" v="3702" actId="27803"/>
          <ac:spMkLst>
            <pc:docMk/>
            <pc:sldMk cId="213974534" sldId="265"/>
            <ac:spMk id="72" creationId="{4B973CEA-313D-4292-B035-CC6BD5EB1546}"/>
          </ac:spMkLst>
        </pc:spChg>
        <pc:spChg chg="mod">
          <ac:chgData name="Andrew Pettit" userId="16f86e55-cbe7-43a1-b489-a6f983fee74f" providerId="ADAL" clId="{A91A275F-9FC8-4B19-82DC-D0D4BA80898C}" dt="2022-04-04T18:55:39.276" v="3702" actId="27803"/>
          <ac:spMkLst>
            <pc:docMk/>
            <pc:sldMk cId="213974534" sldId="265"/>
            <ac:spMk id="74" creationId="{D645403C-720C-4877-86C9-EDC4472E70D6}"/>
          </ac:spMkLst>
        </pc:spChg>
        <pc:spChg chg="mod">
          <ac:chgData name="Andrew Pettit" userId="16f86e55-cbe7-43a1-b489-a6f983fee74f" providerId="ADAL" clId="{A91A275F-9FC8-4B19-82DC-D0D4BA80898C}" dt="2022-04-04T19:02:28.791" v="4060" actId="20577"/>
          <ac:spMkLst>
            <pc:docMk/>
            <pc:sldMk cId="213974534" sldId="265"/>
            <ac:spMk id="79" creationId="{D3D76511-A0D1-4ED3-9CD1-48E6DF692912}"/>
          </ac:spMkLst>
        </pc:spChg>
        <pc:spChg chg="mod">
          <ac:chgData name="Andrew Pettit" userId="16f86e55-cbe7-43a1-b489-a6f983fee74f" providerId="ADAL" clId="{A91A275F-9FC8-4B19-82DC-D0D4BA80898C}" dt="2022-04-04T19:03:34.100" v="4118" actId="1035"/>
          <ac:spMkLst>
            <pc:docMk/>
            <pc:sldMk cId="213974534" sldId="265"/>
            <ac:spMk id="80" creationId="{DFDA305B-B773-4B48-8958-49A1DEA52DAB}"/>
          </ac:spMkLst>
        </pc:spChg>
        <pc:spChg chg="mod">
          <ac:chgData name="Andrew Pettit" userId="16f86e55-cbe7-43a1-b489-a6f983fee74f" providerId="ADAL" clId="{A91A275F-9FC8-4B19-82DC-D0D4BA80898C}" dt="2022-04-04T19:02:38.578" v="4065" actId="20577"/>
          <ac:spMkLst>
            <pc:docMk/>
            <pc:sldMk cId="213974534" sldId="265"/>
            <ac:spMk id="84" creationId="{EEF8666F-E930-485F-9BC3-6EA070B4AC50}"/>
          </ac:spMkLst>
        </pc:spChg>
        <pc:spChg chg="mod">
          <ac:chgData name="Andrew Pettit" userId="16f86e55-cbe7-43a1-b489-a6f983fee74f" providerId="ADAL" clId="{A91A275F-9FC8-4B19-82DC-D0D4BA80898C}" dt="2022-04-04T19:03:34.100" v="4118" actId="1035"/>
          <ac:spMkLst>
            <pc:docMk/>
            <pc:sldMk cId="213974534" sldId="265"/>
            <ac:spMk id="85" creationId="{0005C528-68D0-4362-8C76-6288B31F4204}"/>
          </ac:spMkLst>
        </pc:spChg>
        <pc:spChg chg="del mod">
          <ac:chgData name="Andrew Pettit" userId="16f86e55-cbe7-43a1-b489-a6f983fee74f" providerId="ADAL" clId="{A91A275F-9FC8-4B19-82DC-D0D4BA80898C}" dt="2022-04-04T19:03:09.104" v="4067" actId="478"/>
          <ac:spMkLst>
            <pc:docMk/>
            <pc:sldMk cId="213974534" sldId="265"/>
            <ac:spMk id="93" creationId="{E9E11099-5113-4A45-8584-BF73F0566511}"/>
          </ac:spMkLst>
        </pc:spChg>
        <pc:spChg chg="mod">
          <ac:chgData name="Andrew Pettit" userId="16f86e55-cbe7-43a1-b489-a6f983fee74f" providerId="ADAL" clId="{A91A275F-9FC8-4B19-82DC-D0D4BA80898C}" dt="2022-04-04T18:55:39.276" v="3702" actId="27803"/>
          <ac:spMkLst>
            <pc:docMk/>
            <pc:sldMk cId="213974534" sldId="265"/>
            <ac:spMk id="95" creationId="{93252EFC-462D-4B59-8141-01790D4ADF2D}"/>
          </ac:spMkLst>
        </pc:spChg>
        <pc:spChg chg="mod">
          <ac:chgData name="Andrew Pettit" userId="16f86e55-cbe7-43a1-b489-a6f983fee74f" providerId="ADAL" clId="{A91A275F-9FC8-4B19-82DC-D0D4BA80898C}" dt="2022-04-04T18:55:39.276" v="3702" actId="27803"/>
          <ac:spMkLst>
            <pc:docMk/>
            <pc:sldMk cId="213974534" sldId="265"/>
            <ac:spMk id="98" creationId="{F364E562-B697-48ED-9070-3E743A4791E3}"/>
          </ac:spMkLst>
        </pc:spChg>
        <pc:spChg chg="mod">
          <ac:chgData name="Andrew Pettit" userId="16f86e55-cbe7-43a1-b489-a6f983fee74f" providerId="ADAL" clId="{A91A275F-9FC8-4B19-82DC-D0D4BA80898C}" dt="2022-04-04T19:01:48.983" v="3981"/>
          <ac:spMkLst>
            <pc:docMk/>
            <pc:sldMk cId="213974534" sldId="265"/>
            <ac:spMk id="104" creationId="{89D79FC3-CAE0-4324-A6A3-C2FAA1EB4BD5}"/>
          </ac:spMkLst>
        </pc:spChg>
        <pc:spChg chg="mod">
          <ac:chgData name="Andrew Pettit" userId="16f86e55-cbe7-43a1-b489-a6f983fee74f" providerId="ADAL" clId="{A91A275F-9FC8-4B19-82DC-D0D4BA80898C}" dt="2022-04-04T19:02:11.620" v="4050" actId="20577"/>
          <ac:spMkLst>
            <pc:docMk/>
            <pc:sldMk cId="213974534" sldId="265"/>
            <ac:spMk id="105" creationId="{910C18F3-A41C-4488-BE83-217985101876}"/>
          </ac:spMkLst>
        </pc:spChg>
        <pc:spChg chg="mod">
          <ac:chgData name="Andrew Pettit" userId="16f86e55-cbe7-43a1-b489-a6f983fee74f" providerId="ADAL" clId="{A91A275F-9FC8-4B19-82DC-D0D4BA80898C}" dt="2022-04-04T19:01:48.983" v="3981"/>
          <ac:spMkLst>
            <pc:docMk/>
            <pc:sldMk cId="213974534" sldId="265"/>
            <ac:spMk id="108" creationId="{7E015A0F-902E-4DAA-99F8-B137247BA348}"/>
          </ac:spMkLst>
        </pc:spChg>
        <pc:spChg chg="mod">
          <ac:chgData name="Andrew Pettit" userId="16f86e55-cbe7-43a1-b489-a6f983fee74f" providerId="ADAL" clId="{A91A275F-9FC8-4B19-82DC-D0D4BA80898C}" dt="2022-04-04T19:02:17.888" v="4055" actId="20577"/>
          <ac:spMkLst>
            <pc:docMk/>
            <pc:sldMk cId="213974534" sldId="265"/>
            <ac:spMk id="109" creationId="{01660EB4-A982-4CDC-8E9D-00B268503298}"/>
          </ac:spMkLst>
        </pc:spChg>
        <pc:spChg chg="add mod">
          <ac:chgData name="Andrew Pettit" userId="16f86e55-cbe7-43a1-b489-a6f983fee74f" providerId="ADAL" clId="{A91A275F-9FC8-4B19-82DC-D0D4BA80898C}" dt="2022-04-04T19:03:34.100" v="4118" actId="1035"/>
          <ac:spMkLst>
            <pc:docMk/>
            <pc:sldMk cId="213974534" sldId="265"/>
            <ac:spMk id="110" creationId="{A22CE636-F066-4271-A010-7DAC10F2483B}"/>
          </ac:spMkLst>
        </pc:spChg>
        <pc:spChg chg="add mod">
          <ac:chgData name="Andrew Pettit" userId="16f86e55-cbe7-43a1-b489-a6f983fee74f" providerId="ADAL" clId="{A91A275F-9FC8-4B19-82DC-D0D4BA80898C}" dt="2022-04-04T19:03:34.100" v="4118" actId="1035"/>
          <ac:spMkLst>
            <pc:docMk/>
            <pc:sldMk cId="213974534" sldId="265"/>
            <ac:spMk id="111" creationId="{5075DFE2-42E5-4C8A-BD64-3A1BC21F3915}"/>
          </ac:spMkLst>
        </pc:spChg>
        <pc:spChg chg="mod">
          <ac:chgData name="Andrew Pettit" userId="16f86e55-cbe7-43a1-b489-a6f983fee74f" providerId="ADAL" clId="{A91A275F-9FC8-4B19-82DC-D0D4BA80898C}" dt="2022-04-04T19:01:48.983" v="3981"/>
          <ac:spMkLst>
            <pc:docMk/>
            <pc:sldMk cId="213974534" sldId="265"/>
            <ac:spMk id="113" creationId="{F2DE1CB9-AB04-4203-80DE-E0D0B7F83913}"/>
          </ac:spMkLst>
        </pc:spChg>
        <pc:grpChg chg="del">
          <ac:chgData name="Andrew Pettit" userId="16f86e55-cbe7-43a1-b489-a6f983fee74f" providerId="ADAL" clId="{A91A275F-9FC8-4B19-82DC-D0D4BA80898C}" dt="2022-04-04T18:45:33.909" v="3607" actId="478"/>
          <ac:grpSpMkLst>
            <pc:docMk/>
            <pc:sldMk cId="213974534" sldId="265"/>
            <ac:grpSpMk id="9" creationId="{6D33A211-499C-48AA-AC5C-F33B30165BBD}"/>
          </ac:grpSpMkLst>
        </pc:grpChg>
        <pc:grpChg chg="del">
          <ac:chgData name="Andrew Pettit" userId="16f86e55-cbe7-43a1-b489-a6f983fee74f" providerId="ADAL" clId="{A91A275F-9FC8-4B19-82DC-D0D4BA80898C}" dt="2022-04-04T18:51:59.101" v="3684" actId="478"/>
          <ac:grpSpMkLst>
            <pc:docMk/>
            <pc:sldMk cId="213974534" sldId="265"/>
            <ac:grpSpMk id="24" creationId="{3780B9B8-9311-4A0C-B9F9-125FE468B4B5}"/>
          </ac:grpSpMkLst>
        </pc:grpChg>
        <pc:grpChg chg="del">
          <ac:chgData name="Andrew Pettit" userId="16f86e55-cbe7-43a1-b489-a6f983fee74f" providerId="ADAL" clId="{A91A275F-9FC8-4B19-82DC-D0D4BA80898C}" dt="2022-04-04T18:53:23.120" v="3693" actId="478"/>
          <ac:grpSpMkLst>
            <pc:docMk/>
            <pc:sldMk cId="213974534" sldId="265"/>
            <ac:grpSpMk id="27" creationId="{8954E43A-7A9B-4748-81F4-8E6C69DEA444}"/>
          </ac:grpSpMkLst>
        </pc:grpChg>
        <pc:grpChg chg="add mod">
          <ac:chgData name="Andrew Pettit" userId="16f86e55-cbe7-43a1-b489-a6f983fee74f" providerId="ADAL" clId="{A91A275F-9FC8-4B19-82DC-D0D4BA80898C}" dt="2022-04-04T19:13:44.376" v="4180" actId="14861"/>
          <ac:grpSpMkLst>
            <pc:docMk/>
            <pc:sldMk cId="213974534" sldId="265"/>
            <ac:grpSpMk id="38" creationId="{68910741-DD4C-4E77-B860-4D27F79C0310}"/>
          </ac:grpSpMkLst>
        </pc:grpChg>
        <pc:grpChg chg="del mod">
          <ac:chgData name="Andrew Pettit" userId="16f86e55-cbe7-43a1-b489-a6f983fee74f" providerId="ADAL" clId="{A91A275F-9FC8-4B19-82DC-D0D4BA80898C}" dt="2022-04-04T19:01:41.360" v="3942" actId="21"/>
          <ac:grpSpMkLst>
            <pc:docMk/>
            <pc:sldMk cId="213974534" sldId="265"/>
            <ac:grpSpMk id="49" creationId="{772B32F8-A9B2-4CB6-9928-60D92EB77B42}"/>
          </ac:grpSpMkLst>
        </pc:grpChg>
        <pc:grpChg chg="del mod">
          <ac:chgData name="Andrew Pettit" userId="16f86e55-cbe7-43a1-b489-a6f983fee74f" providerId="ADAL" clId="{A91A275F-9FC8-4B19-82DC-D0D4BA80898C}" dt="2022-04-04T19:01:41.360" v="3942" actId="21"/>
          <ac:grpSpMkLst>
            <pc:docMk/>
            <pc:sldMk cId="213974534" sldId="265"/>
            <ac:grpSpMk id="53" creationId="{6555C66C-9BD6-4C44-A3D6-8685858EDDB9}"/>
          </ac:grpSpMkLst>
        </pc:grpChg>
        <pc:grpChg chg="add del mod">
          <ac:chgData name="Andrew Pettit" userId="16f86e55-cbe7-43a1-b489-a6f983fee74f" providerId="ADAL" clId="{A91A275F-9FC8-4B19-82DC-D0D4BA80898C}" dt="2022-04-04T18:55:39.276" v="3702" actId="27803"/>
          <ac:grpSpMkLst>
            <pc:docMk/>
            <pc:sldMk cId="213974534" sldId="265"/>
            <ac:grpSpMk id="61" creationId="{8792C0C4-BC72-4B40-865E-BBC85FEF1E3F}"/>
          </ac:grpSpMkLst>
        </pc:grpChg>
        <pc:grpChg chg="mod">
          <ac:chgData name="Andrew Pettit" userId="16f86e55-cbe7-43a1-b489-a6f983fee74f" providerId="ADAL" clId="{A91A275F-9FC8-4B19-82DC-D0D4BA80898C}" dt="2022-04-04T19:03:34.100" v="4118" actId="1035"/>
          <ac:grpSpMkLst>
            <pc:docMk/>
            <pc:sldMk cId="213974534" sldId="265"/>
            <ac:grpSpMk id="62" creationId="{5D02ED26-B5B7-4B5E-A4C9-C56F0565302F}"/>
          </ac:grpSpMkLst>
        </pc:grpChg>
        <pc:grpChg chg="mod">
          <ac:chgData name="Andrew Pettit" userId="16f86e55-cbe7-43a1-b489-a6f983fee74f" providerId="ADAL" clId="{A91A275F-9FC8-4B19-82DC-D0D4BA80898C}" dt="2022-04-04T19:03:39.441" v="4131" actId="1036"/>
          <ac:grpSpMkLst>
            <pc:docMk/>
            <pc:sldMk cId="213974534" sldId="265"/>
            <ac:grpSpMk id="75" creationId="{7928E91D-B7B0-430A-9264-1B7FE679B5F3}"/>
          </ac:grpSpMkLst>
        </pc:grpChg>
        <pc:grpChg chg="mod">
          <ac:chgData name="Andrew Pettit" userId="16f86e55-cbe7-43a1-b489-a6f983fee74f" providerId="ADAL" clId="{A91A275F-9FC8-4B19-82DC-D0D4BA80898C}" dt="2022-04-04T19:03:34.100" v="4118" actId="1035"/>
          <ac:grpSpMkLst>
            <pc:docMk/>
            <pc:sldMk cId="213974534" sldId="265"/>
            <ac:grpSpMk id="76" creationId="{8A43D4C5-FB80-48BA-96FE-445FF0D95CCE}"/>
          </ac:grpSpMkLst>
        </pc:grpChg>
        <pc:grpChg chg="mod">
          <ac:chgData name="Andrew Pettit" userId="16f86e55-cbe7-43a1-b489-a6f983fee74f" providerId="ADAL" clId="{A91A275F-9FC8-4B19-82DC-D0D4BA80898C}" dt="2022-04-04T19:03:34.100" v="4118" actId="1035"/>
          <ac:grpSpMkLst>
            <pc:docMk/>
            <pc:sldMk cId="213974534" sldId="265"/>
            <ac:grpSpMk id="81" creationId="{26CEC4A0-6D25-4755-9F79-D0D02983772B}"/>
          </ac:grpSpMkLst>
        </pc:grpChg>
        <pc:grpChg chg="del mod">
          <ac:chgData name="Andrew Pettit" userId="16f86e55-cbe7-43a1-b489-a6f983fee74f" providerId="ADAL" clId="{A91A275F-9FC8-4B19-82DC-D0D4BA80898C}" dt="2022-04-04T19:03:07.303" v="4066" actId="478"/>
          <ac:grpSpMkLst>
            <pc:docMk/>
            <pc:sldMk cId="213974534" sldId="265"/>
            <ac:grpSpMk id="86" creationId="{99A969DF-1D72-4EC0-A2C3-C03F08E6A018}"/>
          </ac:grpSpMkLst>
        </pc:grpChg>
        <pc:grpChg chg="del mod">
          <ac:chgData name="Andrew Pettit" userId="16f86e55-cbe7-43a1-b489-a6f983fee74f" providerId="ADAL" clId="{A91A275F-9FC8-4B19-82DC-D0D4BA80898C}" dt="2022-04-04T19:03:10.007" v="4068" actId="478"/>
          <ac:grpSpMkLst>
            <pc:docMk/>
            <pc:sldMk cId="213974534" sldId="265"/>
            <ac:grpSpMk id="90" creationId="{E434BE83-01E8-48F8-BF8A-6DFC1A4640BC}"/>
          </ac:grpSpMkLst>
        </pc:grpChg>
        <pc:grpChg chg="del mod">
          <ac:chgData name="Andrew Pettit" userId="16f86e55-cbe7-43a1-b489-a6f983fee74f" providerId="ADAL" clId="{A91A275F-9FC8-4B19-82DC-D0D4BA80898C}" dt="2022-04-04T19:01:41.360" v="3942" actId="21"/>
          <ac:grpSpMkLst>
            <pc:docMk/>
            <pc:sldMk cId="213974534" sldId="265"/>
            <ac:grpSpMk id="94" creationId="{260712A5-B161-478F-878D-541CF98E7468}"/>
          </ac:grpSpMkLst>
        </pc:grpChg>
        <pc:grpChg chg="mod">
          <ac:chgData name="Andrew Pettit" userId="16f86e55-cbe7-43a1-b489-a6f983fee74f" providerId="ADAL" clId="{A91A275F-9FC8-4B19-82DC-D0D4BA80898C}" dt="2022-04-04T19:13:44.376" v="4180" actId="14861"/>
          <ac:grpSpMkLst>
            <pc:docMk/>
            <pc:sldMk cId="213974534" sldId="265"/>
            <ac:grpSpMk id="97" creationId="{C6CF91AD-E81E-4AD4-8530-4CF272BBDF44}"/>
          </ac:grpSpMkLst>
        </pc:grpChg>
        <pc:grpChg chg="add mod">
          <ac:chgData name="Andrew Pettit" userId="16f86e55-cbe7-43a1-b489-a6f983fee74f" providerId="ADAL" clId="{A91A275F-9FC8-4B19-82DC-D0D4BA80898C}" dt="2022-04-04T18:56:48.200" v="3722" actId="164"/>
          <ac:grpSpMkLst>
            <pc:docMk/>
            <pc:sldMk cId="213974534" sldId="265"/>
            <ac:grpSpMk id="99" creationId="{FD234B93-4043-43C7-A79B-BEAA0A0C46F9}"/>
          </ac:grpSpMkLst>
        </pc:grpChg>
        <pc:grpChg chg="add mod">
          <ac:chgData name="Andrew Pettit" userId="16f86e55-cbe7-43a1-b489-a6f983fee74f" providerId="ADAL" clId="{A91A275F-9FC8-4B19-82DC-D0D4BA80898C}" dt="2022-04-04T19:13:44.376" v="4180" actId="14861"/>
          <ac:grpSpMkLst>
            <pc:docMk/>
            <pc:sldMk cId="213974534" sldId="265"/>
            <ac:grpSpMk id="100" creationId="{3B842DC6-8EBC-4BA2-ACC9-B96E8C1FB827}"/>
          </ac:grpSpMkLst>
        </pc:grpChg>
        <pc:grpChg chg="add mod">
          <ac:chgData name="Andrew Pettit" userId="16f86e55-cbe7-43a1-b489-a6f983fee74f" providerId="ADAL" clId="{A91A275F-9FC8-4B19-82DC-D0D4BA80898C}" dt="2022-04-04T19:13:44.376" v="4180" actId="14861"/>
          <ac:grpSpMkLst>
            <pc:docMk/>
            <pc:sldMk cId="213974534" sldId="265"/>
            <ac:grpSpMk id="101" creationId="{824FBB86-782B-446F-9683-97B298BA3C91}"/>
          </ac:grpSpMkLst>
        </pc:grpChg>
        <pc:grpChg chg="add mod">
          <ac:chgData name="Andrew Pettit" userId="16f86e55-cbe7-43a1-b489-a6f983fee74f" providerId="ADAL" clId="{A91A275F-9FC8-4B19-82DC-D0D4BA80898C}" dt="2022-04-04T19:03:34.100" v="4118" actId="1035"/>
          <ac:grpSpMkLst>
            <pc:docMk/>
            <pc:sldMk cId="213974534" sldId="265"/>
            <ac:grpSpMk id="102" creationId="{A661294C-618E-41DE-B8A5-ACAD64969FCF}"/>
          </ac:grpSpMkLst>
        </pc:grpChg>
        <pc:grpChg chg="add mod">
          <ac:chgData name="Andrew Pettit" userId="16f86e55-cbe7-43a1-b489-a6f983fee74f" providerId="ADAL" clId="{A91A275F-9FC8-4B19-82DC-D0D4BA80898C}" dt="2022-04-04T19:03:34.100" v="4118" actId="1035"/>
          <ac:grpSpMkLst>
            <pc:docMk/>
            <pc:sldMk cId="213974534" sldId="265"/>
            <ac:grpSpMk id="106" creationId="{287F27F3-3271-4928-939F-B52D53D348F1}"/>
          </ac:grpSpMkLst>
        </pc:grpChg>
        <pc:grpChg chg="add mod">
          <ac:chgData name="Andrew Pettit" userId="16f86e55-cbe7-43a1-b489-a6f983fee74f" providerId="ADAL" clId="{A91A275F-9FC8-4B19-82DC-D0D4BA80898C}" dt="2022-04-04T19:03:34.100" v="4118" actId="1035"/>
          <ac:grpSpMkLst>
            <pc:docMk/>
            <pc:sldMk cId="213974534" sldId="265"/>
            <ac:grpSpMk id="112" creationId="{0D3A990F-E39F-45BD-A17A-2D9B1FB1F425}"/>
          </ac:grpSpMkLst>
        </pc:grpChg>
        <pc:picChg chg="del topLvl">
          <ac:chgData name="Andrew Pettit" userId="16f86e55-cbe7-43a1-b489-a6f983fee74f" providerId="ADAL" clId="{A91A275F-9FC8-4B19-82DC-D0D4BA80898C}" dt="2022-04-04T18:45:33.909" v="3607" actId="478"/>
          <ac:picMkLst>
            <pc:docMk/>
            <pc:sldMk cId="213974534" sldId="265"/>
            <ac:picMk id="11" creationId="{24ABBA9C-E597-45E4-B92C-68320C4DDB3B}"/>
          </ac:picMkLst>
        </pc:picChg>
        <pc:picChg chg="del topLvl">
          <ac:chgData name="Andrew Pettit" userId="16f86e55-cbe7-43a1-b489-a6f983fee74f" providerId="ADAL" clId="{A91A275F-9FC8-4B19-82DC-D0D4BA80898C}" dt="2022-04-04T18:51:59.101" v="3684" actId="478"/>
          <ac:picMkLst>
            <pc:docMk/>
            <pc:sldMk cId="213974534" sldId="265"/>
            <ac:picMk id="26" creationId="{B281432C-DAE8-4883-B923-879F5B0DD39D}"/>
          </ac:picMkLst>
        </pc:picChg>
        <pc:picChg chg="del topLvl">
          <ac:chgData name="Andrew Pettit" userId="16f86e55-cbe7-43a1-b489-a6f983fee74f" providerId="ADAL" clId="{A91A275F-9FC8-4B19-82DC-D0D4BA80898C}" dt="2022-04-04T18:53:23.120" v="3693" actId="478"/>
          <ac:picMkLst>
            <pc:docMk/>
            <pc:sldMk cId="213974534" sldId="265"/>
            <ac:picMk id="29" creationId="{B5CD025A-C7E6-4486-89C5-45C0D33740B4}"/>
          </ac:picMkLst>
        </pc:picChg>
        <pc:picChg chg="add mod">
          <ac:chgData name="Andrew Pettit" userId="16f86e55-cbe7-43a1-b489-a6f983fee74f" providerId="ADAL" clId="{A91A275F-9FC8-4B19-82DC-D0D4BA80898C}" dt="2022-04-04T18:51:30.359" v="3620" actId="14100"/>
          <ac:picMkLst>
            <pc:docMk/>
            <pc:sldMk cId="213974534" sldId="265"/>
            <ac:picMk id="37" creationId="{F6414E46-16C2-4F79-9A0F-5210F23C2DC6}"/>
          </ac:picMkLst>
        </pc:picChg>
        <pc:picChg chg="add del mod">
          <ac:chgData name="Andrew Pettit" userId="16f86e55-cbe7-43a1-b489-a6f983fee74f" providerId="ADAL" clId="{A91A275F-9FC8-4B19-82DC-D0D4BA80898C}" dt="2022-04-04T18:53:21.047" v="3692" actId="478"/>
          <ac:picMkLst>
            <pc:docMk/>
            <pc:sldMk cId="213974534" sldId="265"/>
            <ac:picMk id="40" creationId="{B90BFC48-1010-4085-9A9D-EE216C9E94B3}"/>
          </ac:picMkLst>
        </pc:picChg>
        <pc:picChg chg="add mod">
          <ac:chgData name="Andrew Pettit" userId="16f86e55-cbe7-43a1-b489-a6f983fee74f" providerId="ADAL" clId="{A91A275F-9FC8-4B19-82DC-D0D4BA80898C}" dt="2022-04-04T18:56:29.560" v="3718" actId="207"/>
          <ac:picMkLst>
            <pc:docMk/>
            <pc:sldMk cId="213974534" sldId="265"/>
            <ac:picMk id="42" creationId="{84E1DCAB-22CF-4CDE-9A0A-082EF9DD6A03}"/>
          </ac:picMkLst>
        </pc:picChg>
        <pc:picChg chg="add del mod">
          <ac:chgData name="Andrew Pettit" userId="16f86e55-cbe7-43a1-b489-a6f983fee74f" providerId="ADAL" clId="{A91A275F-9FC8-4B19-82DC-D0D4BA80898C}" dt="2022-04-04T18:55:44.116" v="3704" actId="207"/>
          <ac:picMkLst>
            <pc:docMk/>
            <pc:sldMk cId="213974534" sldId="265"/>
            <ac:picMk id="44" creationId="{7C4285FE-FD99-4915-8413-00540848D5DB}"/>
          </ac:picMkLst>
        </pc:picChg>
        <pc:picChg chg="add del mod">
          <ac:chgData name="Andrew Pettit" userId="16f86e55-cbe7-43a1-b489-a6f983fee74f" providerId="ADAL" clId="{A91A275F-9FC8-4B19-82DC-D0D4BA80898C}" dt="2022-04-04T18:55:44.116" v="3704" actId="207"/>
          <ac:picMkLst>
            <pc:docMk/>
            <pc:sldMk cId="213974534" sldId="265"/>
            <ac:picMk id="48" creationId="{466A2075-2C5B-4213-86A8-11D42BCD76F3}"/>
          </ac:picMkLst>
        </pc:picChg>
        <pc:picChg chg="mod">
          <ac:chgData name="Andrew Pettit" userId="16f86e55-cbe7-43a1-b489-a6f983fee74f" providerId="ADAL" clId="{A91A275F-9FC8-4B19-82DC-D0D4BA80898C}" dt="2022-04-04T19:01:48.983" v="3981"/>
          <ac:picMkLst>
            <pc:docMk/>
            <pc:sldMk cId="213974534" sldId="265"/>
            <ac:picMk id="114" creationId="{BC8C450E-3B85-4C11-AAC9-ABDD2DF65D57}"/>
          </ac:picMkLst>
        </pc:picChg>
        <pc:cxnChg chg="mod">
          <ac:chgData name="Andrew Pettit" userId="16f86e55-cbe7-43a1-b489-a6f983fee74f" providerId="ADAL" clId="{A91A275F-9FC8-4B19-82DC-D0D4BA80898C}" dt="2022-04-04T19:01:48.983" v="3981"/>
          <ac:cxnSpMkLst>
            <pc:docMk/>
            <pc:sldMk cId="213974534" sldId="265"/>
            <ac:cxnSpMk id="103" creationId="{6885E176-8B6B-49C4-A7E8-3C4069C99F43}"/>
          </ac:cxnSpMkLst>
        </pc:cxnChg>
        <pc:cxnChg chg="mod">
          <ac:chgData name="Andrew Pettit" userId="16f86e55-cbe7-43a1-b489-a6f983fee74f" providerId="ADAL" clId="{A91A275F-9FC8-4B19-82DC-D0D4BA80898C}" dt="2022-04-04T19:01:48.983" v="3981"/>
          <ac:cxnSpMkLst>
            <pc:docMk/>
            <pc:sldMk cId="213974534" sldId="265"/>
            <ac:cxnSpMk id="107" creationId="{287FEB86-A039-4C2A-8DEE-ABC0358F037D}"/>
          </ac:cxnSpMkLst>
        </pc:cxnChg>
      </pc:sldChg>
      <pc:sldChg chg="addSp delSp modSp add mod">
        <pc:chgData name="Andrew Pettit" userId="16f86e55-cbe7-43a1-b489-a6f983fee74f" providerId="ADAL" clId="{A91A275F-9FC8-4B19-82DC-D0D4BA80898C}" dt="2022-04-06T16:22:33.715" v="6734" actId="1076"/>
        <pc:sldMkLst>
          <pc:docMk/>
          <pc:sldMk cId="984933251" sldId="266"/>
        </pc:sldMkLst>
        <pc:spChg chg="del">
          <ac:chgData name="Andrew Pettit" userId="16f86e55-cbe7-43a1-b489-a6f983fee74f" providerId="ADAL" clId="{A91A275F-9FC8-4B19-82DC-D0D4BA80898C}" dt="2022-04-04T19:11:04.991" v="4155" actId="478"/>
          <ac:spMkLst>
            <pc:docMk/>
            <pc:sldMk cId="984933251" sldId="266"/>
            <ac:spMk id="14" creationId="{5E40034C-F4B5-4EFD-A2D9-A161261327A1}"/>
          </ac:spMkLst>
        </pc:spChg>
        <pc:spChg chg="del">
          <ac:chgData name="Andrew Pettit" userId="16f86e55-cbe7-43a1-b489-a6f983fee74f" providerId="ADAL" clId="{A91A275F-9FC8-4B19-82DC-D0D4BA80898C}" dt="2022-04-04T19:11:04.991" v="4155" actId="478"/>
          <ac:spMkLst>
            <pc:docMk/>
            <pc:sldMk cId="984933251" sldId="266"/>
            <ac:spMk id="18" creationId="{9D0D6CBF-12FF-4032-8E1B-90023A79C71F}"/>
          </ac:spMkLst>
        </pc:spChg>
        <pc:spChg chg="del">
          <ac:chgData name="Andrew Pettit" userId="16f86e55-cbe7-43a1-b489-a6f983fee74f" providerId="ADAL" clId="{A91A275F-9FC8-4B19-82DC-D0D4BA80898C}" dt="2022-04-04T19:11:04.991" v="4155" actId="478"/>
          <ac:spMkLst>
            <pc:docMk/>
            <pc:sldMk cId="984933251" sldId="266"/>
            <ac:spMk id="22" creationId="{19EBD347-C67A-4587-A36D-561CD4D88239}"/>
          </ac:spMkLst>
        </pc:spChg>
        <pc:spChg chg="del">
          <ac:chgData name="Andrew Pettit" userId="16f86e55-cbe7-43a1-b489-a6f983fee74f" providerId="ADAL" clId="{A91A275F-9FC8-4B19-82DC-D0D4BA80898C}" dt="2022-04-04T19:11:09.358" v="4158" actId="478"/>
          <ac:spMkLst>
            <pc:docMk/>
            <pc:sldMk cId="984933251" sldId="266"/>
            <ac:spMk id="30" creationId="{F492BC45-4C67-4BB2-8305-FF3651DC0379}"/>
          </ac:spMkLst>
        </pc:spChg>
        <pc:spChg chg="del">
          <ac:chgData name="Andrew Pettit" userId="16f86e55-cbe7-43a1-b489-a6f983fee74f" providerId="ADAL" clId="{A91A275F-9FC8-4B19-82DC-D0D4BA80898C}" dt="2022-04-04T19:11:09.358" v="4158" actId="478"/>
          <ac:spMkLst>
            <pc:docMk/>
            <pc:sldMk cId="984933251" sldId="266"/>
            <ac:spMk id="31" creationId="{B17BC7DB-4CF9-445E-BD6A-41CB77B3C052}"/>
          </ac:spMkLst>
        </pc:spChg>
        <pc:spChg chg="del">
          <ac:chgData name="Andrew Pettit" userId="16f86e55-cbe7-43a1-b489-a6f983fee74f" providerId="ADAL" clId="{A91A275F-9FC8-4B19-82DC-D0D4BA80898C}" dt="2022-04-04T19:11:09.358" v="4158" actId="478"/>
          <ac:spMkLst>
            <pc:docMk/>
            <pc:sldMk cId="984933251" sldId="266"/>
            <ac:spMk id="32" creationId="{50DD4C1E-3116-48EE-B6C3-41701F0C4055}"/>
          </ac:spMkLst>
        </pc:spChg>
        <pc:spChg chg="del">
          <ac:chgData name="Andrew Pettit" userId="16f86e55-cbe7-43a1-b489-a6f983fee74f" providerId="ADAL" clId="{A91A275F-9FC8-4B19-82DC-D0D4BA80898C}" dt="2022-04-04T19:11:11.734" v="4159" actId="478"/>
          <ac:spMkLst>
            <pc:docMk/>
            <pc:sldMk cId="984933251" sldId="266"/>
            <ac:spMk id="33" creationId="{46FD0664-35E1-441B-B8A2-7F3BAC1B0ADE}"/>
          </ac:spMkLst>
        </pc:spChg>
        <pc:spChg chg="mod">
          <ac:chgData name="Andrew Pettit" userId="16f86e55-cbe7-43a1-b489-a6f983fee74f" providerId="ADAL" clId="{A91A275F-9FC8-4B19-82DC-D0D4BA80898C}" dt="2022-04-04T19:12:05.612" v="4173"/>
          <ac:spMkLst>
            <pc:docMk/>
            <pc:sldMk cId="984933251" sldId="266"/>
            <ac:spMk id="34" creationId="{5DF8C04B-A3A8-4F09-AFA3-BC3438CDA583}"/>
          </ac:spMkLst>
        </pc:spChg>
        <pc:spChg chg="del mod">
          <ac:chgData name="Andrew Pettit" userId="16f86e55-cbe7-43a1-b489-a6f983fee74f" providerId="ADAL" clId="{A91A275F-9FC8-4B19-82DC-D0D4BA80898C}" dt="2022-04-06T16:11:35.434" v="6616" actId="478"/>
          <ac:spMkLst>
            <pc:docMk/>
            <pc:sldMk cId="984933251" sldId="266"/>
            <ac:spMk id="35" creationId="{058DB628-5B4F-448C-8BFB-55BEF3BA3BA4}"/>
          </ac:spMkLst>
        </pc:spChg>
        <pc:spChg chg="mod">
          <ac:chgData name="Andrew Pettit" userId="16f86e55-cbe7-43a1-b489-a6f983fee74f" providerId="ADAL" clId="{A91A275F-9FC8-4B19-82DC-D0D4BA80898C}" dt="2022-04-04T18:43:00.717" v="3586" actId="20577"/>
          <ac:spMkLst>
            <pc:docMk/>
            <pc:sldMk cId="984933251" sldId="266"/>
            <ac:spMk id="38" creationId="{2CB9F3BF-A70B-4FBA-BD9E-887EA8F2877B}"/>
          </ac:spMkLst>
        </pc:spChg>
        <pc:spChg chg="mod">
          <ac:chgData name="Andrew Pettit" userId="16f86e55-cbe7-43a1-b489-a6f983fee74f" providerId="ADAL" clId="{A91A275F-9FC8-4B19-82DC-D0D4BA80898C}" dt="2022-04-04T19:12:05.612" v="4173"/>
          <ac:spMkLst>
            <pc:docMk/>
            <pc:sldMk cId="984933251" sldId="266"/>
            <ac:spMk id="40" creationId="{F813E2BC-0AF4-4AA8-AC7E-797EAF0AF524}"/>
          </ac:spMkLst>
        </pc:spChg>
        <pc:spChg chg="mod">
          <ac:chgData name="Andrew Pettit" userId="16f86e55-cbe7-43a1-b489-a6f983fee74f" providerId="ADAL" clId="{A91A275F-9FC8-4B19-82DC-D0D4BA80898C}" dt="2022-04-04T19:12:05.612" v="4173"/>
          <ac:spMkLst>
            <pc:docMk/>
            <pc:sldMk cId="984933251" sldId="266"/>
            <ac:spMk id="43" creationId="{2888BA7C-3B73-48F4-8133-896D7B54C2B0}"/>
          </ac:spMkLst>
        </pc:spChg>
        <pc:spChg chg="mod">
          <ac:chgData name="Andrew Pettit" userId="16f86e55-cbe7-43a1-b489-a6f983fee74f" providerId="ADAL" clId="{A91A275F-9FC8-4B19-82DC-D0D4BA80898C}" dt="2022-04-04T19:12:05.612" v="4173"/>
          <ac:spMkLst>
            <pc:docMk/>
            <pc:sldMk cId="984933251" sldId="266"/>
            <ac:spMk id="46" creationId="{F43B0BB1-273A-4F3A-B7B9-B7F8E3FCD684}"/>
          </ac:spMkLst>
        </pc:spChg>
        <pc:spChg chg="add mod">
          <ac:chgData name="Andrew Pettit" userId="16f86e55-cbe7-43a1-b489-a6f983fee74f" providerId="ADAL" clId="{A91A275F-9FC8-4B19-82DC-D0D4BA80898C}" dt="2022-04-04T19:20:03.530" v="4299" actId="1037"/>
          <ac:spMkLst>
            <pc:docMk/>
            <pc:sldMk cId="984933251" sldId="266"/>
            <ac:spMk id="50" creationId="{C2A52D9C-4CFE-42ED-A899-C977E15EC564}"/>
          </ac:spMkLst>
        </pc:spChg>
        <pc:spChg chg="add mod">
          <ac:chgData name="Andrew Pettit" userId="16f86e55-cbe7-43a1-b489-a6f983fee74f" providerId="ADAL" clId="{A91A275F-9FC8-4B19-82DC-D0D4BA80898C}" dt="2022-04-06T15:53:21.467" v="6430" actId="1076"/>
          <ac:spMkLst>
            <pc:docMk/>
            <pc:sldMk cId="984933251" sldId="266"/>
            <ac:spMk id="51" creationId="{D50A19AA-AF2C-4733-8547-CBC251497548}"/>
          </ac:spMkLst>
        </pc:spChg>
        <pc:spChg chg="add mod">
          <ac:chgData name="Andrew Pettit" userId="16f86e55-cbe7-43a1-b489-a6f983fee74f" providerId="ADAL" clId="{A91A275F-9FC8-4B19-82DC-D0D4BA80898C}" dt="2022-04-04T19:17:42.495" v="4252" actId="207"/>
          <ac:spMkLst>
            <pc:docMk/>
            <pc:sldMk cId="984933251" sldId="266"/>
            <ac:spMk id="52" creationId="{A3ED2B01-22BF-4041-94CD-0B0CF94C8DF4}"/>
          </ac:spMkLst>
        </pc:spChg>
        <pc:spChg chg="add mod">
          <ac:chgData name="Andrew Pettit" userId="16f86e55-cbe7-43a1-b489-a6f983fee74f" providerId="ADAL" clId="{A91A275F-9FC8-4B19-82DC-D0D4BA80898C}" dt="2022-04-04T19:18:43.507" v="4266" actId="1037"/>
          <ac:spMkLst>
            <pc:docMk/>
            <pc:sldMk cId="984933251" sldId="266"/>
            <ac:spMk id="53" creationId="{22F629C5-763A-410E-94A9-FF5C445ACF32}"/>
          </ac:spMkLst>
        </pc:spChg>
        <pc:spChg chg="mod">
          <ac:chgData name="Andrew Pettit" userId="16f86e55-cbe7-43a1-b489-a6f983fee74f" providerId="ADAL" clId="{A91A275F-9FC8-4B19-82DC-D0D4BA80898C}" dt="2022-04-04T19:23:23.887" v="4315"/>
          <ac:spMkLst>
            <pc:docMk/>
            <pc:sldMk cId="984933251" sldId="266"/>
            <ac:spMk id="56" creationId="{10B6922A-D6D9-49FC-B713-565EF839E67D}"/>
          </ac:spMkLst>
        </pc:spChg>
        <pc:spChg chg="mod">
          <ac:chgData name="Andrew Pettit" userId="16f86e55-cbe7-43a1-b489-a6f983fee74f" providerId="ADAL" clId="{A91A275F-9FC8-4B19-82DC-D0D4BA80898C}" dt="2022-04-04T19:23:23.887" v="4315"/>
          <ac:spMkLst>
            <pc:docMk/>
            <pc:sldMk cId="984933251" sldId="266"/>
            <ac:spMk id="57" creationId="{32A7FD27-7B8F-4E3A-8B4C-4B856DBB5CBD}"/>
          </ac:spMkLst>
        </pc:spChg>
        <pc:spChg chg="add del mod">
          <ac:chgData name="Andrew Pettit" userId="16f86e55-cbe7-43a1-b489-a6f983fee74f" providerId="ADAL" clId="{A91A275F-9FC8-4B19-82DC-D0D4BA80898C}" dt="2022-04-04T19:23:28.694" v="4317" actId="478"/>
          <ac:spMkLst>
            <pc:docMk/>
            <pc:sldMk cId="984933251" sldId="266"/>
            <ac:spMk id="59" creationId="{30299C1D-4EF1-4E44-A228-4ADD7BD2960D}"/>
          </ac:spMkLst>
        </pc:spChg>
        <pc:spChg chg="mod">
          <ac:chgData name="Andrew Pettit" userId="16f86e55-cbe7-43a1-b489-a6f983fee74f" providerId="ADAL" clId="{A91A275F-9FC8-4B19-82DC-D0D4BA80898C}" dt="2022-04-04T19:23:32.920" v="4318"/>
          <ac:spMkLst>
            <pc:docMk/>
            <pc:sldMk cId="984933251" sldId="266"/>
            <ac:spMk id="61" creationId="{E177B034-A7E6-43A3-901E-1C30454F72BA}"/>
          </ac:spMkLst>
        </pc:spChg>
        <pc:spChg chg="add del mod ord">
          <ac:chgData name="Andrew Pettit" userId="16f86e55-cbe7-43a1-b489-a6f983fee74f" providerId="ADAL" clId="{A91A275F-9FC8-4B19-82DC-D0D4BA80898C}" dt="2022-04-05T13:26:34.545" v="5704" actId="14100"/>
          <ac:spMkLst>
            <pc:docMk/>
            <pc:sldMk cId="984933251" sldId="266"/>
            <ac:spMk id="63" creationId="{1B559C85-F16F-46B7-B403-6A22DA285B50}"/>
          </ac:spMkLst>
        </pc:spChg>
        <pc:spChg chg="mod">
          <ac:chgData name="Andrew Pettit" userId="16f86e55-cbe7-43a1-b489-a6f983fee74f" providerId="ADAL" clId="{A91A275F-9FC8-4B19-82DC-D0D4BA80898C}" dt="2022-04-04T19:53:04.149" v="4819" actId="1076"/>
          <ac:spMkLst>
            <pc:docMk/>
            <pc:sldMk cId="984933251" sldId="266"/>
            <ac:spMk id="66" creationId="{9895EDB3-88C9-4020-A5A3-68D005571ABC}"/>
          </ac:spMkLst>
        </pc:spChg>
        <pc:spChg chg="add del mod">
          <ac:chgData name="Andrew Pettit" userId="16f86e55-cbe7-43a1-b489-a6f983fee74f" providerId="ADAL" clId="{A91A275F-9FC8-4B19-82DC-D0D4BA80898C}" dt="2022-04-04T19:53:14.704" v="4825" actId="478"/>
          <ac:spMkLst>
            <pc:docMk/>
            <pc:sldMk cId="984933251" sldId="266"/>
            <ac:spMk id="67" creationId="{0AA8BE80-C5BB-4A41-8E58-CA7E0E874BA8}"/>
          </ac:spMkLst>
        </pc:spChg>
        <pc:spChg chg="del mod">
          <ac:chgData name="Andrew Pettit" userId="16f86e55-cbe7-43a1-b489-a6f983fee74f" providerId="ADAL" clId="{A91A275F-9FC8-4B19-82DC-D0D4BA80898C}" dt="2022-04-04T19:52:55.347" v="4817" actId="478"/>
          <ac:spMkLst>
            <pc:docMk/>
            <pc:sldMk cId="984933251" sldId="266"/>
            <ac:spMk id="70" creationId="{21668C0A-641D-49CE-A948-552D21530E93}"/>
          </ac:spMkLst>
        </pc:spChg>
        <pc:spChg chg="mod">
          <ac:chgData name="Andrew Pettit" userId="16f86e55-cbe7-43a1-b489-a6f983fee74f" providerId="ADAL" clId="{A91A275F-9FC8-4B19-82DC-D0D4BA80898C}" dt="2022-04-04T19:37:08.540" v="4593" actId="20577"/>
          <ac:spMkLst>
            <pc:docMk/>
            <pc:sldMk cId="984933251" sldId="266"/>
            <ac:spMk id="71" creationId="{FA5A4358-44F3-4F0D-B3AC-62C2FD56A154}"/>
          </ac:spMkLst>
        </pc:spChg>
        <pc:spChg chg="del mod topLvl">
          <ac:chgData name="Andrew Pettit" userId="16f86e55-cbe7-43a1-b489-a6f983fee74f" providerId="ADAL" clId="{A91A275F-9FC8-4B19-82DC-D0D4BA80898C}" dt="2022-04-04T19:49:02.674" v="4719" actId="478"/>
          <ac:spMkLst>
            <pc:docMk/>
            <pc:sldMk cId="984933251" sldId="266"/>
            <ac:spMk id="74" creationId="{59FBF206-5890-4A1E-B24B-73016D3B6AE6}"/>
          </ac:spMkLst>
        </pc:spChg>
        <pc:spChg chg="mod topLvl">
          <ac:chgData name="Andrew Pettit" userId="16f86e55-cbe7-43a1-b489-a6f983fee74f" providerId="ADAL" clId="{A91A275F-9FC8-4B19-82DC-D0D4BA80898C}" dt="2022-04-04T19:37:22.574" v="4603" actId="20577"/>
          <ac:spMkLst>
            <pc:docMk/>
            <pc:sldMk cId="984933251" sldId="266"/>
            <ac:spMk id="75" creationId="{8D5CD9A7-7E0D-47FE-870E-771C15B6C449}"/>
          </ac:spMkLst>
        </pc:spChg>
        <pc:spChg chg="add del mod">
          <ac:chgData name="Andrew Pettit" userId="16f86e55-cbe7-43a1-b489-a6f983fee74f" providerId="ADAL" clId="{A91A275F-9FC8-4B19-82DC-D0D4BA80898C}" dt="2022-04-04T19:26:42.451" v="4411"/>
          <ac:spMkLst>
            <pc:docMk/>
            <pc:sldMk cId="984933251" sldId="266"/>
            <ac:spMk id="76" creationId="{530CD550-5D18-4F81-8C0D-D642B2E44C34}"/>
          </ac:spMkLst>
        </pc:spChg>
        <pc:spChg chg="mod">
          <ac:chgData name="Andrew Pettit" userId="16f86e55-cbe7-43a1-b489-a6f983fee74f" providerId="ADAL" clId="{A91A275F-9FC8-4B19-82DC-D0D4BA80898C}" dt="2022-04-04T19:30:43.301" v="4530" actId="404"/>
          <ac:spMkLst>
            <pc:docMk/>
            <pc:sldMk cId="984933251" sldId="266"/>
            <ac:spMk id="80" creationId="{716A0C96-4DC2-460D-9607-50BBC33C0984}"/>
          </ac:spMkLst>
        </pc:spChg>
        <pc:spChg chg="mod">
          <ac:chgData name="Andrew Pettit" userId="16f86e55-cbe7-43a1-b489-a6f983fee74f" providerId="ADAL" clId="{A91A275F-9FC8-4B19-82DC-D0D4BA80898C}" dt="2022-04-04T19:37:17.515" v="4598" actId="20577"/>
          <ac:spMkLst>
            <pc:docMk/>
            <pc:sldMk cId="984933251" sldId="266"/>
            <ac:spMk id="81" creationId="{9EEAD598-D297-4CC4-B46E-978C99D5FF4C}"/>
          </ac:spMkLst>
        </pc:spChg>
        <pc:spChg chg="mod">
          <ac:chgData name="Andrew Pettit" userId="16f86e55-cbe7-43a1-b489-a6f983fee74f" providerId="ADAL" clId="{A91A275F-9FC8-4B19-82DC-D0D4BA80898C}" dt="2022-04-04T19:28:13.793" v="4456"/>
          <ac:spMkLst>
            <pc:docMk/>
            <pc:sldMk cId="984933251" sldId="266"/>
            <ac:spMk id="85" creationId="{FC021063-5D63-41D0-8335-C15F556BF308}"/>
          </ac:spMkLst>
        </pc:spChg>
        <pc:spChg chg="mod">
          <ac:chgData name="Andrew Pettit" userId="16f86e55-cbe7-43a1-b489-a6f983fee74f" providerId="ADAL" clId="{A91A275F-9FC8-4B19-82DC-D0D4BA80898C}" dt="2022-04-04T19:28:13.793" v="4456"/>
          <ac:spMkLst>
            <pc:docMk/>
            <pc:sldMk cId="984933251" sldId="266"/>
            <ac:spMk id="86" creationId="{326338F3-C11B-4DE2-A0DD-5C4921C2D564}"/>
          </ac:spMkLst>
        </pc:spChg>
        <pc:spChg chg="add mod">
          <ac:chgData name="Andrew Pettit" userId="16f86e55-cbe7-43a1-b489-a6f983fee74f" providerId="ADAL" clId="{A91A275F-9FC8-4B19-82DC-D0D4BA80898C}" dt="2022-04-05T13:26:40.354" v="5714" actId="1036"/>
          <ac:spMkLst>
            <pc:docMk/>
            <pc:sldMk cId="984933251" sldId="266"/>
            <ac:spMk id="99" creationId="{A3B806CB-231D-49A6-AF04-C13748317F1D}"/>
          </ac:spMkLst>
        </pc:spChg>
        <pc:spChg chg="add del mod">
          <ac:chgData name="Andrew Pettit" userId="16f86e55-cbe7-43a1-b489-a6f983fee74f" providerId="ADAL" clId="{A91A275F-9FC8-4B19-82DC-D0D4BA80898C}" dt="2022-04-04T20:07:34.594" v="5068"/>
          <ac:spMkLst>
            <pc:docMk/>
            <pc:sldMk cId="984933251" sldId="266"/>
            <ac:spMk id="102" creationId="{25D798E7-F872-4147-AE0C-64853F09A849}"/>
          </ac:spMkLst>
        </pc:spChg>
        <pc:spChg chg="add del mod">
          <ac:chgData name="Andrew Pettit" userId="16f86e55-cbe7-43a1-b489-a6f983fee74f" providerId="ADAL" clId="{A91A275F-9FC8-4B19-82DC-D0D4BA80898C}" dt="2022-04-04T20:07:38.686" v="5074"/>
          <ac:spMkLst>
            <pc:docMk/>
            <pc:sldMk cId="984933251" sldId="266"/>
            <ac:spMk id="103" creationId="{D09771BC-9CB7-4277-8153-9DFC6342D482}"/>
          </ac:spMkLst>
        </pc:spChg>
        <pc:spChg chg="add del mod">
          <ac:chgData name="Andrew Pettit" userId="16f86e55-cbe7-43a1-b489-a6f983fee74f" providerId="ADAL" clId="{A91A275F-9FC8-4B19-82DC-D0D4BA80898C}" dt="2022-04-04T20:07:38.451" v="5073"/>
          <ac:spMkLst>
            <pc:docMk/>
            <pc:sldMk cId="984933251" sldId="266"/>
            <ac:spMk id="104" creationId="{0AEAAC0D-C196-47B8-A49E-1B532AE0E6BA}"/>
          </ac:spMkLst>
        </pc:spChg>
        <pc:spChg chg="add del mod">
          <ac:chgData name="Andrew Pettit" userId="16f86e55-cbe7-43a1-b489-a6f983fee74f" providerId="ADAL" clId="{A91A275F-9FC8-4B19-82DC-D0D4BA80898C}" dt="2022-04-04T20:07:38.152" v="5072"/>
          <ac:spMkLst>
            <pc:docMk/>
            <pc:sldMk cId="984933251" sldId="266"/>
            <ac:spMk id="105" creationId="{D366E5B0-5A51-45EF-9B36-AB4858CA877E}"/>
          </ac:spMkLst>
        </pc:spChg>
        <pc:grpChg chg="add del mod">
          <ac:chgData name="Andrew Pettit" userId="16f86e55-cbe7-43a1-b489-a6f983fee74f" providerId="ADAL" clId="{A91A275F-9FC8-4B19-82DC-D0D4BA80898C}" dt="2022-04-04T19:23:21.786" v="4314" actId="21"/>
          <ac:grpSpMkLst>
            <pc:docMk/>
            <pc:sldMk cId="984933251" sldId="266"/>
            <ac:grpSpMk id="2" creationId="{B75AD894-387D-4E9F-85AA-AA81E83DF077}"/>
          </ac:grpSpMkLst>
        </pc:grpChg>
        <pc:grpChg chg="add mod">
          <ac:chgData name="Andrew Pettit" userId="16f86e55-cbe7-43a1-b489-a6f983fee74f" providerId="ADAL" clId="{A91A275F-9FC8-4B19-82DC-D0D4BA80898C}" dt="2022-04-06T16:22:08.722" v="6733" actId="1076"/>
          <ac:grpSpMkLst>
            <pc:docMk/>
            <pc:sldMk cId="984933251" sldId="266"/>
            <ac:grpSpMk id="3" creationId="{521848CB-5C79-4CC7-BBEC-64144347DD7B}"/>
          </ac:grpSpMkLst>
        </pc:grpChg>
        <pc:grpChg chg="add mod">
          <ac:chgData name="Andrew Pettit" userId="16f86e55-cbe7-43a1-b489-a6f983fee74f" providerId="ADAL" clId="{A91A275F-9FC8-4B19-82DC-D0D4BA80898C}" dt="2022-04-05T13:26:27.290" v="5703" actId="1076"/>
          <ac:grpSpMkLst>
            <pc:docMk/>
            <pc:sldMk cId="984933251" sldId="266"/>
            <ac:grpSpMk id="4" creationId="{FCB8A28B-DA91-45B1-A5BF-9C85E1D74824}"/>
          </ac:grpSpMkLst>
        </pc:grpChg>
        <pc:grpChg chg="add mod">
          <ac:chgData name="Andrew Pettit" userId="16f86e55-cbe7-43a1-b489-a6f983fee74f" providerId="ADAL" clId="{A91A275F-9FC8-4B19-82DC-D0D4BA80898C}" dt="2022-04-06T16:22:08.722" v="6733" actId="1076"/>
          <ac:grpSpMkLst>
            <pc:docMk/>
            <pc:sldMk cId="984933251" sldId="266"/>
            <ac:grpSpMk id="5" creationId="{708B968C-3558-4692-A4E0-2C95EB5EC037}"/>
          </ac:grpSpMkLst>
        </pc:grpChg>
        <pc:grpChg chg="del">
          <ac:chgData name="Andrew Pettit" userId="16f86e55-cbe7-43a1-b489-a6f983fee74f" providerId="ADAL" clId="{A91A275F-9FC8-4B19-82DC-D0D4BA80898C}" dt="2022-04-04T19:11:04.991" v="4155" actId="478"/>
          <ac:grpSpMkLst>
            <pc:docMk/>
            <pc:sldMk cId="984933251" sldId="266"/>
            <ac:grpSpMk id="11" creationId="{84365C7D-D045-49BF-A164-7929EF9B68CA}"/>
          </ac:grpSpMkLst>
        </pc:grpChg>
        <pc:grpChg chg="del">
          <ac:chgData name="Andrew Pettit" userId="16f86e55-cbe7-43a1-b489-a6f983fee74f" providerId="ADAL" clId="{A91A275F-9FC8-4B19-82DC-D0D4BA80898C}" dt="2022-04-04T19:11:05.541" v="4156" actId="478"/>
          <ac:grpSpMkLst>
            <pc:docMk/>
            <pc:sldMk cId="984933251" sldId="266"/>
            <ac:grpSpMk id="15" creationId="{703D35DB-2C9C-4F7A-92AD-1DC1A5B51B54}"/>
          </ac:grpSpMkLst>
        </pc:grpChg>
        <pc:grpChg chg="del">
          <ac:chgData name="Andrew Pettit" userId="16f86e55-cbe7-43a1-b489-a6f983fee74f" providerId="ADAL" clId="{A91A275F-9FC8-4B19-82DC-D0D4BA80898C}" dt="2022-04-04T19:11:04.991" v="4155" actId="478"/>
          <ac:grpSpMkLst>
            <pc:docMk/>
            <pc:sldMk cId="984933251" sldId="266"/>
            <ac:grpSpMk id="19" creationId="{6507643A-8CF0-4E46-AD5B-D25C70A97A65}"/>
          </ac:grpSpMkLst>
        </pc:grpChg>
        <pc:grpChg chg="add mod">
          <ac:chgData name="Andrew Pettit" userId="16f86e55-cbe7-43a1-b489-a6f983fee74f" providerId="ADAL" clId="{A91A275F-9FC8-4B19-82DC-D0D4BA80898C}" dt="2022-04-04T19:16:18.128" v="4228" actId="164"/>
          <ac:grpSpMkLst>
            <pc:docMk/>
            <pc:sldMk cId="984933251" sldId="266"/>
            <ac:grpSpMk id="26" creationId="{EAF2B300-51BD-441D-BD3A-B0DB2E131DAA}"/>
          </ac:grpSpMkLst>
        </pc:grpChg>
        <pc:grpChg chg="del">
          <ac:chgData name="Andrew Pettit" userId="16f86e55-cbe7-43a1-b489-a6f983fee74f" providerId="ADAL" clId="{A91A275F-9FC8-4B19-82DC-D0D4BA80898C}" dt="2022-04-04T19:11:09.358" v="4158" actId="478"/>
          <ac:grpSpMkLst>
            <pc:docMk/>
            <pc:sldMk cId="984933251" sldId="266"/>
            <ac:grpSpMk id="27" creationId="{41C39117-D9DB-4CE1-8E65-AD3BC11D226A}"/>
          </ac:grpSpMkLst>
        </pc:grpChg>
        <pc:grpChg chg="add mod">
          <ac:chgData name="Andrew Pettit" userId="16f86e55-cbe7-43a1-b489-a6f983fee74f" providerId="ADAL" clId="{A91A275F-9FC8-4B19-82DC-D0D4BA80898C}" dt="2022-04-04T19:14:58.501" v="4188" actId="164"/>
          <ac:grpSpMkLst>
            <pc:docMk/>
            <pc:sldMk cId="984933251" sldId="266"/>
            <ac:grpSpMk id="39" creationId="{7307B207-B170-45B7-99BC-6A4DFAAF34D6}"/>
          </ac:grpSpMkLst>
        </pc:grpChg>
        <pc:grpChg chg="add mod">
          <ac:chgData name="Andrew Pettit" userId="16f86e55-cbe7-43a1-b489-a6f983fee74f" providerId="ADAL" clId="{A91A275F-9FC8-4B19-82DC-D0D4BA80898C}" dt="2022-04-04T19:16:20.993" v="4229" actId="164"/>
          <ac:grpSpMkLst>
            <pc:docMk/>
            <pc:sldMk cId="984933251" sldId="266"/>
            <ac:grpSpMk id="42" creationId="{EDDBC454-8EA7-4DD5-B5D8-478322AEC09E}"/>
          </ac:grpSpMkLst>
        </pc:grpChg>
        <pc:grpChg chg="add mod">
          <ac:chgData name="Andrew Pettit" userId="16f86e55-cbe7-43a1-b489-a6f983fee74f" providerId="ADAL" clId="{A91A275F-9FC8-4B19-82DC-D0D4BA80898C}" dt="2022-04-04T19:15:17.561" v="4192" actId="164"/>
          <ac:grpSpMkLst>
            <pc:docMk/>
            <pc:sldMk cId="984933251" sldId="266"/>
            <ac:grpSpMk id="45" creationId="{19BE6554-4E90-4EF6-B9CF-5B653655D988}"/>
          </ac:grpSpMkLst>
        </pc:grpChg>
        <pc:grpChg chg="mod">
          <ac:chgData name="Andrew Pettit" userId="16f86e55-cbe7-43a1-b489-a6f983fee74f" providerId="ADAL" clId="{A91A275F-9FC8-4B19-82DC-D0D4BA80898C}" dt="2022-04-04T19:12:05.612" v="4173"/>
          <ac:grpSpMkLst>
            <pc:docMk/>
            <pc:sldMk cId="984933251" sldId="266"/>
            <ac:grpSpMk id="47" creationId="{8D31AFAA-7747-484C-9F45-E8529C6EEBA8}"/>
          </ac:grpSpMkLst>
        </pc:grpChg>
        <pc:grpChg chg="add mod">
          <ac:chgData name="Andrew Pettit" userId="16f86e55-cbe7-43a1-b489-a6f983fee74f" providerId="ADAL" clId="{A91A275F-9FC8-4B19-82DC-D0D4BA80898C}" dt="2022-04-06T16:21:59.228" v="6731" actId="1076"/>
          <ac:grpSpMkLst>
            <pc:docMk/>
            <pc:sldMk cId="984933251" sldId="266"/>
            <ac:grpSpMk id="54" creationId="{EF636579-7758-4353-9F1B-FF38DA199A74}"/>
          </ac:grpSpMkLst>
        </pc:grpChg>
        <pc:grpChg chg="mod">
          <ac:chgData name="Andrew Pettit" userId="16f86e55-cbe7-43a1-b489-a6f983fee74f" providerId="ADAL" clId="{A91A275F-9FC8-4B19-82DC-D0D4BA80898C}" dt="2022-04-04T19:23:23.887" v="4315"/>
          <ac:grpSpMkLst>
            <pc:docMk/>
            <pc:sldMk cId="984933251" sldId="266"/>
            <ac:grpSpMk id="55" creationId="{0AE0E56E-7092-4134-9D17-64DA866E6D22}"/>
          </ac:grpSpMkLst>
        </pc:grpChg>
        <pc:grpChg chg="add mod ord">
          <ac:chgData name="Andrew Pettit" userId="16f86e55-cbe7-43a1-b489-a6f983fee74f" providerId="ADAL" clId="{A91A275F-9FC8-4B19-82DC-D0D4BA80898C}" dt="2022-04-05T13:26:40.354" v="5714" actId="1036"/>
          <ac:grpSpMkLst>
            <pc:docMk/>
            <pc:sldMk cId="984933251" sldId="266"/>
            <ac:grpSpMk id="60" creationId="{CA6B29FD-243F-4495-94F6-F4849047DFCE}"/>
          </ac:grpSpMkLst>
        </pc:grpChg>
        <pc:grpChg chg="add del mod">
          <ac:chgData name="Andrew Pettit" userId="16f86e55-cbe7-43a1-b489-a6f983fee74f" providerId="ADAL" clId="{A91A275F-9FC8-4B19-82DC-D0D4BA80898C}" dt="2022-04-04T19:53:17.189" v="4826" actId="478"/>
          <ac:grpSpMkLst>
            <pc:docMk/>
            <pc:sldMk cId="984933251" sldId="266"/>
            <ac:grpSpMk id="64" creationId="{0C7ABFAF-2EF4-48A5-8C67-BB9D4F85DCC2}"/>
          </ac:grpSpMkLst>
        </pc:grpChg>
        <pc:grpChg chg="add del mod">
          <ac:chgData name="Andrew Pettit" userId="16f86e55-cbe7-43a1-b489-a6f983fee74f" providerId="ADAL" clId="{A91A275F-9FC8-4B19-82DC-D0D4BA80898C}" dt="2022-04-04T19:52:58.037" v="4818" actId="478"/>
          <ac:grpSpMkLst>
            <pc:docMk/>
            <pc:sldMk cId="984933251" sldId="266"/>
            <ac:grpSpMk id="68" creationId="{E063CC8A-5DCF-4D7E-8614-70E42B4595E1}"/>
          </ac:grpSpMkLst>
        </pc:grpChg>
        <pc:grpChg chg="add del mod">
          <ac:chgData name="Andrew Pettit" userId="16f86e55-cbe7-43a1-b489-a6f983fee74f" providerId="ADAL" clId="{A91A275F-9FC8-4B19-82DC-D0D4BA80898C}" dt="2022-04-04T19:28:29.087" v="4461" actId="165"/>
          <ac:grpSpMkLst>
            <pc:docMk/>
            <pc:sldMk cId="984933251" sldId="266"/>
            <ac:grpSpMk id="72" creationId="{FD781B1D-DA51-4CC1-AC61-179A415F7819}"/>
          </ac:grpSpMkLst>
        </pc:grpChg>
        <pc:grpChg chg="add del mod">
          <ac:chgData name="Andrew Pettit" userId="16f86e55-cbe7-43a1-b489-a6f983fee74f" providerId="ADAL" clId="{A91A275F-9FC8-4B19-82DC-D0D4BA80898C}" dt="2022-04-04T19:49:06.719" v="4721" actId="478"/>
          <ac:grpSpMkLst>
            <pc:docMk/>
            <pc:sldMk cId="984933251" sldId="266"/>
            <ac:grpSpMk id="78" creationId="{63462047-AE90-44F3-8FE1-D9B331B4AB05}"/>
          </ac:grpSpMkLst>
        </pc:grpChg>
        <pc:grpChg chg="add del mod">
          <ac:chgData name="Andrew Pettit" userId="16f86e55-cbe7-43a1-b489-a6f983fee74f" providerId="ADAL" clId="{A91A275F-9FC8-4B19-82DC-D0D4BA80898C}" dt="2022-04-04T19:28:14.893" v="4457"/>
          <ac:grpSpMkLst>
            <pc:docMk/>
            <pc:sldMk cId="984933251" sldId="266"/>
            <ac:grpSpMk id="83" creationId="{3CC403BD-EB57-42E9-AA43-1913F059D4A6}"/>
          </ac:grpSpMkLst>
        </pc:grpChg>
        <pc:grpChg chg="add del mod">
          <ac:chgData name="Andrew Pettit" userId="16f86e55-cbe7-43a1-b489-a6f983fee74f" providerId="ADAL" clId="{A91A275F-9FC8-4B19-82DC-D0D4BA80898C}" dt="2022-04-04T19:49:05.574" v="4720" actId="478"/>
          <ac:grpSpMkLst>
            <pc:docMk/>
            <pc:sldMk cId="984933251" sldId="266"/>
            <ac:grpSpMk id="91" creationId="{A6CA2382-7BFB-4050-80EE-7764AF539166}"/>
          </ac:grpSpMkLst>
        </pc:grpChg>
        <pc:graphicFrameChg chg="del mod">
          <ac:chgData name="Andrew Pettit" userId="16f86e55-cbe7-43a1-b489-a6f983fee74f" providerId="ADAL" clId="{A91A275F-9FC8-4B19-82DC-D0D4BA80898C}" dt="2022-04-04T19:10:41.700" v="4150" actId="478"/>
          <ac:graphicFrameMkLst>
            <pc:docMk/>
            <pc:sldMk cId="984933251" sldId="266"/>
            <ac:graphicFrameMk id="10" creationId="{AFA2C955-7DCC-4349-8F33-631C3AB2C52F}"/>
          </ac:graphicFrameMkLst>
        </pc:graphicFrameChg>
        <pc:graphicFrameChg chg="add mod ord">
          <ac:chgData name="Andrew Pettit" userId="16f86e55-cbe7-43a1-b489-a6f983fee74f" providerId="ADAL" clId="{A91A275F-9FC8-4B19-82DC-D0D4BA80898C}" dt="2022-04-06T16:22:02.590" v="6732"/>
          <ac:graphicFrameMkLst>
            <pc:docMk/>
            <pc:sldMk cId="984933251" sldId="266"/>
            <ac:graphicFrameMk id="25" creationId="{3F7C7DB5-B371-8B41-8B46-C4A194912AF7}"/>
          </ac:graphicFrameMkLst>
        </pc:graphicFrameChg>
        <pc:graphicFrameChg chg="mod modGraphic">
          <ac:chgData name="Andrew Pettit" userId="16f86e55-cbe7-43a1-b489-a6f983fee74f" providerId="ADAL" clId="{A91A275F-9FC8-4B19-82DC-D0D4BA80898C}" dt="2022-04-06T16:22:33.715" v="6734" actId="1076"/>
          <ac:graphicFrameMkLst>
            <pc:docMk/>
            <pc:sldMk cId="984933251" sldId="266"/>
            <ac:graphicFrameMk id="36" creationId="{965366C2-E058-4BDF-BD85-5B5C531046A5}"/>
          </ac:graphicFrameMkLst>
        </pc:graphicFrameChg>
        <pc:graphicFrameChg chg="add mod modGraphic">
          <ac:chgData name="Andrew Pettit" userId="16f86e55-cbe7-43a1-b489-a6f983fee74f" providerId="ADAL" clId="{A91A275F-9FC8-4B19-82DC-D0D4BA80898C}" dt="2022-04-04T20:07:55.838" v="5087" actId="14100"/>
          <ac:graphicFrameMkLst>
            <pc:docMk/>
            <pc:sldMk cId="984933251" sldId="266"/>
            <ac:graphicFrameMk id="96" creationId="{D5DF2A1B-1A33-4679-9786-735D399476AA}"/>
          </ac:graphicFrameMkLst>
        </pc:graphicFrameChg>
        <pc:picChg chg="mod">
          <ac:chgData name="Andrew Pettit" userId="16f86e55-cbe7-43a1-b489-a6f983fee74f" providerId="ADAL" clId="{A91A275F-9FC8-4B19-82DC-D0D4BA80898C}" dt="2022-04-04T19:12:05.612" v="4173"/>
          <ac:picMkLst>
            <pc:docMk/>
            <pc:sldMk cId="984933251" sldId="266"/>
            <ac:picMk id="37" creationId="{18231D18-5738-4427-90FB-B24C6B687E2A}"/>
          </ac:picMkLst>
        </pc:picChg>
        <pc:picChg chg="mod">
          <ac:chgData name="Andrew Pettit" userId="16f86e55-cbe7-43a1-b489-a6f983fee74f" providerId="ADAL" clId="{A91A275F-9FC8-4B19-82DC-D0D4BA80898C}" dt="2022-04-04T19:12:05.612" v="4173"/>
          <ac:picMkLst>
            <pc:docMk/>
            <pc:sldMk cId="984933251" sldId="266"/>
            <ac:picMk id="41" creationId="{0C1EEC9C-C01F-423A-907A-EF6E97BBE31C}"/>
          </ac:picMkLst>
        </pc:picChg>
        <pc:picChg chg="mod">
          <ac:chgData name="Andrew Pettit" userId="16f86e55-cbe7-43a1-b489-a6f983fee74f" providerId="ADAL" clId="{A91A275F-9FC8-4B19-82DC-D0D4BA80898C}" dt="2022-04-04T19:12:05.612" v="4173"/>
          <ac:picMkLst>
            <pc:docMk/>
            <pc:sldMk cId="984933251" sldId="266"/>
            <ac:picMk id="44" creationId="{35D0B02A-757B-4E9B-93FA-6222A9EBA8FD}"/>
          </ac:picMkLst>
        </pc:picChg>
        <pc:picChg chg="mod">
          <ac:chgData name="Andrew Pettit" userId="16f86e55-cbe7-43a1-b489-a6f983fee74f" providerId="ADAL" clId="{A91A275F-9FC8-4B19-82DC-D0D4BA80898C}" dt="2022-04-04T19:12:05.612" v="4173"/>
          <ac:picMkLst>
            <pc:docMk/>
            <pc:sldMk cId="984933251" sldId="266"/>
            <ac:picMk id="48" creationId="{998521B9-21F7-4EEE-B728-2A0F99E8139A}"/>
          </ac:picMkLst>
        </pc:picChg>
        <pc:picChg chg="mod">
          <ac:chgData name="Andrew Pettit" userId="16f86e55-cbe7-43a1-b489-a6f983fee74f" providerId="ADAL" clId="{A91A275F-9FC8-4B19-82DC-D0D4BA80898C}" dt="2022-04-04T19:12:05.612" v="4173"/>
          <ac:picMkLst>
            <pc:docMk/>
            <pc:sldMk cId="984933251" sldId="266"/>
            <ac:picMk id="49" creationId="{B0F27C5D-C277-4142-92AA-06497FB809DC}"/>
          </ac:picMkLst>
        </pc:picChg>
        <pc:picChg chg="mod">
          <ac:chgData name="Andrew Pettit" userId="16f86e55-cbe7-43a1-b489-a6f983fee74f" providerId="ADAL" clId="{A91A275F-9FC8-4B19-82DC-D0D4BA80898C}" dt="2022-04-04T19:23:23.887" v="4315"/>
          <ac:picMkLst>
            <pc:docMk/>
            <pc:sldMk cId="984933251" sldId="266"/>
            <ac:picMk id="58" creationId="{A696D6AE-15EF-4D42-B062-DDEEB0AFC53E}"/>
          </ac:picMkLst>
        </pc:picChg>
        <pc:picChg chg="mod">
          <ac:chgData name="Andrew Pettit" userId="16f86e55-cbe7-43a1-b489-a6f983fee74f" providerId="ADAL" clId="{A91A275F-9FC8-4B19-82DC-D0D4BA80898C}" dt="2022-04-04T19:23:43.762" v="4324" actId="14100"/>
          <ac:picMkLst>
            <pc:docMk/>
            <pc:sldMk cId="984933251" sldId="266"/>
            <ac:picMk id="62" creationId="{05CE89F0-D26F-4EC8-9C6F-B3A375C13F3A}"/>
          </ac:picMkLst>
        </pc:picChg>
        <pc:cxnChg chg="mod">
          <ac:chgData name="Andrew Pettit" userId="16f86e55-cbe7-43a1-b489-a6f983fee74f" providerId="ADAL" clId="{A91A275F-9FC8-4B19-82DC-D0D4BA80898C}" dt="2022-04-04T19:24:49.237" v="4369"/>
          <ac:cxnSpMkLst>
            <pc:docMk/>
            <pc:sldMk cId="984933251" sldId="266"/>
            <ac:cxnSpMk id="65" creationId="{CC82C6BF-88EA-4389-907E-6442DB46DE86}"/>
          </ac:cxnSpMkLst>
        </pc:cxnChg>
        <pc:cxnChg chg="mod">
          <ac:chgData name="Andrew Pettit" userId="16f86e55-cbe7-43a1-b489-a6f983fee74f" providerId="ADAL" clId="{A91A275F-9FC8-4B19-82DC-D0D4BA80898C}" dt="2022-04-04T19:25:36.525" v="4392"/>
          <ac:cxnSpMkLst>
            <pc:docMk/>
            <pc:sldMk cId="984933251" sldId="266"/>
            <ac:cxnSpMk id="69" creationId="{4C54E205-76D2-4CAE-92D4-AC22E30F1F6C}"/>
          </ac:cxnSpMkLst>
        </pc:cxnChg>
        <pc:cxnChg chg="add del mod topLvl">
          <ac:chgData name="Andrew Pettit" userId="16f86e55-cbe7-43a1-b489-a6f983fee74f" providerId="ADAL" clId="{A91A275F-9FC8-4B19-82DC-D0D4BA80898C}" dt="2022-04-04T19:29:29.465" v="4475" actId="164"/>
          <ac:cxnSpMkLst>
            <pc:docMk/>
            <pc:sldMk cId="984933251" sldId="266"/>
            <ac:cxnSpMk id="73" creationId="{4B3FBD95-9C9B-443C-B217-C03565AF7900}"/>
          </ac:cxnSpMkLst>
        </pc:cxnChg>
        <pc:cxnChg chg="add del mod">
          <ac:chgData name="Andrew Pettit" userId="16f86e55-cbe7-43a1-b489-a6f983fee74f" providerId="ADAL" clId="{A91A275F-9FC8-4B19-82DC-D0D4BA80898C}" dt="2022-04-04T19:49:07.897" v="4722" actId="478"/>
          <ac:cxnSpMkLst>
            <pc:docMk/>
            <pc:sldMk cId="984933251" sldId="266"/>
            <ac:cxnSpMk id="77" creationId="{5123A142-4A7C-4144-9F47-FE613FFE2AA5}"/>
          </ac:cxnSpMkLst>
        </pc:cxnChg>
        <pc:cxnChg chg="mod">
          <ac:chgData name="Andrew Pettit" userId="16f86e55-cbe7-43a1-b489-a6f983fee74f" providerId="ADAL" clId="{A91A275F-9FC8-4B19-82DC-D0D4BA80898C}" dt="2022-04-04T19:30:00.124" v="4480" actId="14100"/>
          <ac:cxnSpMkLst>
            <pc:docMk/>
            <pc:sldMk cId="984933251" sldId="266"/>
            <ac:cxnSpMk id="79" creationId="{21ABBF45-8030-4A85-AF8A-0190A1023463}"/>
          </ac:cxnSpMkLst>
        </pc:cxnChg>
        <pc:cxnChg chg="mod">
          <ac:chgData name="Andrew Pettit" userId="16f86e55-cbe7-43a1-b489-a6f983fee74f" providerId="ADAL" clId="{A91A275F-9FC8-4B19-82DC-D0D4BA80898C}" dt="2022-04-04T19:28:13.793" v="4456"/>
          <ac:cxnSpMkLst>
            <pc:docMk/>
            <pc:sldMk cId="984933251" sldId="266"/>
            <ac:cxnSpMk id="84" creationId="{C0B80204-7C9E-49C4-A7C6-123428679642}"/>
          </ac:cxnSpMkLst>
        </pc:cxnChg>
        <pc:cxnChg chg="add del mod">
          <ac:chgData name="Andrew Pettit" userId="16f86e55-cbe7-43a1-b489-a6f983fee74f" providerId="ADAL" clId="{A91A275F-9FC8-4B19-82DC-D0D4BA80898C}" dt="2022-04-04T19:49:09.262" v="4723" actId="478"/>
          <ac:cxnSpMkLst>
            <pc:docMk/>
            <pc:sldMk cId="984933251" sldId="266"/>
            <ac:cxnSpMk id="88" creationId="{7B93A74B-B537-413F-BD6B-913CE131203D}"/>
          </ac:cxnSpMkLst>
        </pc:cxnChg>
        <pc:cxnChg chg="add mod">
          <ac:chgData name="Andrew Pettit" userId="16f86e55-cbe7-43a1-b489-a6f983fee74f" providerId="ADAL" clId="{A91A275F-9FC8-4B19-82DC-D0D4BA80898C}" dt="2022-04-05T13:26:40.354" v="5714" actId="1036"/>
          <ac:cxnSpMkLst>
            <pc:docMk/>
            <pc:sldMk cId="984933251" sldId="266"/>
            <ac:cxnSpMk id="97" creationId="{C916BD2C-8ABA-484C-8AE9-3AC29BC40EE2}"/>
          </ac:cxnSpMkLst>
        </pc:cxnChg>
      </pc:sldChg>
      <pc:sldChg chg="addSp delSp modSp add mod addCm modCm">
        <pc:chgData name="Andrew Pettit" userId="16f86e55-cbe7-43a1-b489-a6f983fee74f" providerId="ADAL" clId="{A91A275F-9FC8-4B19-82DC-D0D4BA80898C}" dt="2022-04-06T16:11:57.098" v="6620" actId="207"/>
        <pc:sldMkLst>
          <pc:docMk/>
          <pc:sldMk cId="2469038781" sldId="267"/>
        </pc:sldMkLst>
        <pc:spChg chg="mod">
          <ac:chgData name="Andrew Pettit" userId="16f86e55-cbe7-43a1-b489-a6f983fee74f" providerId="ADAL" clId="{A91A275F-9FC8-4B19-82DC-D0D4BA80898C}" dt="2022-04-06T15:48:28.586" v="6410"/>
          <ac:spMkLst>
            <pc:docMk/>
            <pc:sldMk cId="2469038781" sldId="267"/>
            <ac:spMk id="21" creationId="{AC3E4AE6-32F6-4394-9EBF-E18F141F9D96}"/>
          </ac:spMkLst>
        </pc:spChg>
        <pc:spChg chg="add mod">
          <ac:chgData name="Andrew Pettit" userId="16f86e55-cbe7-43a1-b489-a6f983fee74f" providerId="ADAL" clId="{A91A275F-9FC8-4B19-82DC-D0D4BA80898C}" dt="2022-04-06T16:10:49.154" v="6590" actId="1035"/>
          <ac:spMkLst>
            <pc:docMk/>
            <pc:sldMk cId="2469038781" sldId="267"/>
            <ac:spMk id="23" creationId="{1C8795A1-8BC3-4E1C-A5D6-073A5FF2DE06}"/>
          </ac:spMkLst>
        </pc:spChg>
        <pc:spChg chg="del mod ord">
          <ac:chgData name="Andrew Pettit" userId="16f86e55-cbe7-43a1-b489-a6f983fee74f" providerId="ADAL" clId="{A91A275F-9FC8-4B19-82DC-D0D4BA80898C}" dt="2022-04-06T16:10:15.793" v="6584" actId="478"/>
          <ac:spMkLst>
            <pc:docMk/>
            <pc:sldMk cId="2469038781" sldId="267"/>
            <ac:spMk id="25" creationId="{AC1F94E4-7272-4F6D-A1C8-6E11B7475884}"/>
          </ac:spMkLst>
        </pc:spChg>
        <pc:spChg chg="del">
          <ac:chgData name="Andrew Pettit" userId="16f86e55-cbe7-43a1-b489-a6f983fee74f" providerId="ADAL" clId="{A91A275F-9FC8-4B19-82DC-D0D4BA80898C}" dt="2022-04-04T20:10:36.722" v="5114" actId="478"/>
          <ac:spMkLst>
            <pc:docMk/>
            <pc:sldMk cId="2469038781" sldId="267"/>
            <ac:spMk id="26" creationId="{8CC7A078-337F-46E6-8C4F-8637FBC05778}"/>
          </ac:spMkLst>
        </pc:spChg>
        <pc:spChg chg="mod">
          <ac:chgData name="Andrew Pettit" userId="16f86e55-cbe7-43a1-b489-a6f983fee74f" providerId="ADAL" clId="{A91A275F-9FC8-4B19-82DC-D0D4BA80898C}" dt="2022-04-06T15:51:35.221" v="6415"/>
          <ac:spMkLst>
            <pc:docMk/>
            <pc:sldMk cId="2469038781" sldId="267"/>
            <ac:spMk id="26" creationId="{D364FD64-27A0-4305-8B01-9C40F6926B11}"/>
          </ac:spMkLst>
        </pc:spChg>
        <pc:spChg chg="add mod">
          <ac:chgData name="Andrew Pettit" userId="16f86e55-cbe7-43a1-b489-a6f983fee74f" providerId="ADAL" clId="{A91A275F-9FC8-4B19-82DC-D0D4BA80898C}" dt="2022-04-06T16:08:27.062" v="6578" actId="1076"/>
          <ac:spMkLst>
            <pc:docMk/>
            <pc:sldMk cId="2469038781" sldId="267"/>
            <ac:spMk id="28" creationId="{35EE0210-E03A-4908-A661-5210945F3622}"/>
          </ac:spMkLst>
        </pc:spChg>
        <pc:spChg chg="mod">
          <ac:chgData name="Andrew Pettit" userId="16f86e55-cbe7-43a1-b489-a6f983fee74f" providerId="ADAL" clId="{A91A275F-9FC8-4B19-82DC-D0D4BA80898C}" dt="2022-04-06T16:05:00.446" v="6476"/>
          <ac:spMkLst>
            <pc:docMk/>
            <pc:sldMk cId="2469038781" sldId="267"/>
            <ac:spMk id="31" creationId="{CE5157C9-2DB5-4CD2-A46B-CD9C3E2E66AB}"/>
          </ac:spMkLst>
        </pc:spChg>
        <pc:spChg chg="add mod">
          <ac:chgData name="Andrew Pettit" userId="16f86e55-cbe7-43a1-b489-a6f983fee74f" providerId="ADAL" clId="{A91A275F-9FC8-4B19-82DC-D0D4BA80898C}" dt="2022-04-06T16:05:23.120" v="6479" actId="20577"/>
          <ac:spMkLst>
            <pc:docMk/>
            <pc:sldMk cId="2469038781" sldId="267"/>
            <ac:spMk id="33" creationId="{770A05ED-D28D-42AC-88CD-21A06C3927EE}"/>
          </ac:spMkLst>
        </pc:spChg>
        <pc:spChg chg="del">
          <ac:chgData name="Andrew Pettit" userId="16f86e55-cbe7-43a1-b489-a6f983fee74f" providerId="ADAL" clId="{A91A275F-9FC8-4B19-82DC-D0D4BA80898C}" dt="2022-04-04T20:10:46.233" v="5121" actId="478"/>
          <ac:spMkLst>
            <pc:docMk/>
            <pc:sldMk cId="2469038781" sldId="267"/>
            <ac:spMk id="34" creationId="{3A2C0109-752A-4F68-9669-94C6B4821029}"/>
          </ac:spMkLst>
        </pc:spChg>
        <pc:spChg chg="add mod">
          <ac:chgData name="Andrew Pettit" userId="16f86e55-cbe7-43a1-b489-a6f983fee74f" providerId="ADAL" clId="{A91A275F-9FC8-4B19-82DC-D0D4BA80898C}" dt="2022-04-06T16:10:49.154" v="6590" actId="1035"/>
          <ac:spMkLst>
            <pc:docMk/>
            <pc:sldMk cId="2469038781" sldId="267"/>
            <ac:spMk id="34" creationId="{5D54F8ED-C901-483D-AA89-D3625DC6CC91}"/>
          </ac:spMkLst>
        </pc:spChg>
        <pc:spChg chg="add mod">
          <ac:chgData name="Andrew Pettit" userId="16f86e55-cbe7-43a1-b489-a6f983fee74f" providerId="ADAL" clId="{A91A275F-9FC8-4B19-82DC-D0D4BA80898C}" dt="2022-04-06T16:10:49.154" v="6590" actId="1035"/>
          <ac:spMkLst>
            <pc:docMk/>
            <pc:sldMk cId="2469038781" sldId="267"/>
            <ac:spMk id="35" creationId="{548EED41-5B06-4287-828F-5EF6903F07E8}"/>
          </ac:spMkLst>
        </pc:spChg>
        <pc:spChg chg="mod">
          <ac:chgData name="Andrew Pettit" userId="16f86e55-cbe7-43a1-b489-a6f983fee74f" providerId="ADAL" clId="{A91A275F-9FC8-4B19-82DC-D0D4BA80898C}" dt="2022-04-04T20:10:15.613" v="5102" actId="20577"/>
          <ac:spMkLst>
            <pc:docMk/>
            <pc:sldMk cId="2469038781" sldId="267"/>
            <ac:spMk id="38" creationId="{2CB9F3BF-A70B-4FBA-BD9E-887EA8F2877B}"/>
          </ac:spMkLst>
        </pc:spChg>
        <pc:spChg chg="mod">
          <ac:chgData name="Andrew Pettit" userId="16f86e55-cbe7-43a1-b489-a6f983fee74f" providerId="ADAL" clId="{A91A275F-9FC8-4B19-82DC-D0D4BA80898C}" dt="2022-04-06T16:08:33.400" v="6579"/>
          <ac:spMkLst>
            <pc:docMk/>
            <pc:sldMk cId="2469038781" sldId="267"/>
            <ac:spMk id="39" creationId="{1F6279A0-4FBC-4136-9980-AE55BC558B24}"/>
          </ac:spMkLst>
        </pc:spChg>
        <pc:spChg chg="mod">
          <ac:chgData name="Andrew Pettit" userId="16f86e55-cbe7-43a1-b489-a6f983fee74f" providerId="ADAL" clId="{A91A275F-9FC8-4B19-82DC-D0D4BA80898C}" dt="2022-04-06T16:08:33.400" v="6579"/>
          <ac:spMkLst>
            <pc:docMk/>
            <pc:sldMk cId="2469038781" sldId="267"/>
            <ac:spMk id="40" creationId="{17D2A362-1679-4C36-9DD5-0CDE4326A658}"/>
          </ac:spMkLst>
        </pc:spChg>
        <pc:spChg chg="del">
          <ac:chgData name="Andrew Pettit" userId="16f86e55-cbe7-43a1-b489-a6f983fee74f" providerId="ADAL" clId="{A91A275F-9FC8-4B19-82DC-D0D4BA80898C}" dt="2022-04-04T20:11:01.239" v="5131" actId="478"/>
          <ac:spMkLst>
            <pc:docMk/>
            <pc:sldMk cId="2469038781" sldId="267"/>
            <ac:spMk id="49" creationId="{2F94A5FD-0D51-4995-B725-93193029D711}"/>
          </ac:spMkLst>
        </pc:spChg>
        <pc:spChg chg="del">
          <ac:chgData name="Andrew Pettit" userId="16f86e55-cbe7-43a1-b489-a6f983fee74f" providerId="ADAL" clId="{A91A275F-9FC8-4B19-82DC-D0D4BA80898C}" dt="2022-04-04T20:10:22.992" v="5108" actId="478"/>
          <ac:spMkLst>
            <pc:docMk/>
            <pc:sldMk cId="2469038781" sldId="267"/>
            <ac:spMk id="50" creationId="{0319BC41-3269-429F-B9A0-BDF7F9B8F9E7}"/>
          </ac:spMkLst>
        </pc:spChg>
        <pc:spChg chg="del mod">
          <ac:chgData name="Andrew Pettit" userId="16f86e55-cbe7-43a1-b489-a6f983fee74f" providerId="ADAL" clId="{A91A275F-9FC8-4B19-82DC-D0D4BA80898C}" dt="2022-04-04T20:10:40.932" v="5117" actId="478"/>
          <ac:spMkLst>
            <pc:docMk/>
            <pc:sldMk cId="2469038781" sldId="267"/>
            <ac:spMk id="64" creationId="{1E013E78-4067-48A4-B9D8-8E4A240523DD}"/>
          </ac:spMkLst>
        </pc:spChg>
        <pc:spChg chg="del">
          <ac:chgData name="Andrew Pettit" userId="16f86e55-cbe7-43a1-b489-a6f983fee74f" providerId="ADAL" clId="{A91A275F-9FC8-4B19-82DC-D0D4BA80898C}" dt="2022-04-04T20:10:41.961" v="5118" actId="478"/>
          <ac:spMkLst>
            <pc:docMk/>
            <pc:sldMk cId="2469038781" sldId="267"/>
            <ac:spMk id="65" creationId="{0C13D5D9-7A4F-4C08-A367-50ACBE7AA3DA}"/>
          </ac:spMkLst>
        </pc:spChg>
        <pc:spChg chg="del mod">
          <ac:chgData name="Andrew Pettit" userId="16f86e55-cbe7-43a1-b489-a6f983fee74f" providerId="ADAL" clId="{A91A275F-9FC8-4B19-82DC-D0D4BA80898C}" dt="2022-04-04T20:10:25.773" v="5111" actId="478"/>
          <ac:spMkLst>
            <pc:docMk/>
            <pc:sldMk cId="2469038781" sldId="267"/>
            <ac:spMk id="69" creationId="{D290B56C-0656-49BE-94A0-45498D7A83F8}"/>
          </ac:spMkLst>
        </pc:spChg>
        <pc:spChg chg="del">
          <ac:chgData name="Andrew Pettit" userId="16f86e55-cbe7-43a1-b489-a6f983fee74f" providerId="ADAL" clId="{A91A275F-9FC8-4B19-82DC-D0D4BA80898C}" dt="2022-04-04T20:10:58.914" v="5129" actId="478"/>
          <ac:spMkLst>
            <pc:docMk/>
            <pc:sldMk cId="2469038781" sldId="267"/>
            <ac:spMk id="83" creationId="{1C268466-9CAB-44B2-8B08-C79C144639C5}"/>
          </ac:spMkLst>
        </pc:spChg>
        <pc:spChg chg="del">
          <ac:chgData name="Andrew Pettit" userId="16f86e55-cbe7-43a1-b489-a6f983fee74f" providerId="ADAL" clId="{A91A275F-9FC8-4B19-82DC-D0D4BA80898C}" dt="2022-04-04T20:11:00.109" v="5130" actId="478"/>
          <ac:spMkLst>
            <pc:docMk/>
            <pc:sldMk cId="2469038781" sldId="267"/>
            <ac:spMk id="88" creationId="{CBE93279-F222-4BCA-B59E-A1F37BE834D8}"/>
          </ac:spMkLst>
        </pc:spChg>
        <pc:spChg chg="add del mod">
          <ac:chgData name="Andrew Pettit" userId="16f86e55-cbe7-43a1-b489-a6f983fee74f" providerId="ADAL" clId="{A91A275F-9FC8-4B19-82DC-D0D4BA80898C}" dt="2022-04-06T16:04:03.067" v="6465" actId="478"/>
          <ac:spMkLst>
            <pc:docMk/>
            <pc:sldMk cId="2469038781" sldId="267"/>
            <ac:spMk id="90" creationId="{BF791185-1CC1-4555-B5AF-88CB7E47CFB7}"/>
          </ac:spMkLst>
        </pc:spChg>
        <pc:spChg chg="mod">
          <ac:chgData name="Andrew Pettit" userId="16f86e55-cbe7-43a1-b489-a6f983fee74f" providerId="ADAL" clId="{A91A275F-9FC8-4B19-82DC-D0D4BA80898C}" dt="2022-04-04T20:18:31.329" v="5229"/>
          <ac:spMkLst>
            <pc:docMk/>
            <pc:sldMk cId="2469038781" sldId="267"/>
            <ac:spMk id="92" creationId="{A8D749AF-6A2F-4EA4-B8BB-8CE23A58068B}"/>
          </ac:spMkLst>
        </pc:spChg>
        <pc:spChg chg="mod">
          <ac:chgData name="Andrew Pettit" userId="16f86e55-cbe7-43a1-b489-a6f983fee74f" providerId="ADAL" clId="{A91A275F-9FC8-4B19-82DC-D0D4BA80898C}" dt="2022-04-04T20:18:31.329" v="5229"/>
          <ac:spMkLst>
            <pc:docMk/>
            <pc:sldMk cId="2469038781" sldId="267"/>
            <ac:spMk id="95" creationId="{16A5BE60-6F43-4404-9037-0297A3E4531E}"/>
          </ac:spMkLst>
        </pc:spChg>
        <pc:spChg chg="add mod ord">
          <ac:chgData name="Andrew Pettit" userId="16f86e55-cbe7-43a1-b489-a6f983fee74f" providerId="ADAL" clId="{A91A275F-9FC8-4B19-82DC-D0D4BA80898C}" dt="2022-04-06T16:10:59.904" v="6612" actId="1036"/>
          <ac:spMkLst>
            <pc:docMk/>
            <pc:sldMk cId="2469038781" sldId="267"/>
            <ac:spMk id="97" creationId="{D2DF7A18-95C5-49D4-8321-DE8C3B9A5A9F}"/>
          </ac:spMkLst>
        </pc:spChg>
        <pc:spChg chg="add mod">
          <ac:chgData name="Andrew Pettit" userId="16f86e55-cbe7-43a1-b489-a6f983fee74f" providerId="ADAL" clId="{A91A275F-9FC8-4B19-82DC-D0D4BA80898C}" dt="2022-04-06T16:05:21.574" v="6478" actId="20577"/>
          <ac:spMkLst>
            <pc:docMk/>
            <pc:sldMk cId="2469038781" sldId="267"/>
            <ac:spMk id="98" creationId="{4F40355E-D6B2-40DF-85C2-D52C11BA521C}"/>
          </ac:spMkLst>
        </pc:spChg>
        <pc:spChg chg="add mod">
          <ac:chgData name="Andrew Pettit" userId="16f86e55-cbe7-43a1-b489-a6f983fee74f" providerId="ADAL" clId="{A91A275F-9FC8-4B19-82DC-D0D4BA80898C}" dt="2022-04-06T16:04:47.297" v="6474" actId="1076"/>
          <ac:spMkLst>
            <pc:docMk/>
            <pc:sldMk cId="2469038781" sldId="267"/>
            <ac:spMk id="99" creationId="{C386F1DA-4A8B-4A31-BF5B-277D336ED690}"/>
          </ac:spMkLst>
        </pc:spChg>
        <pc:spChg chg="add del mod">
          <ac:chgData name="Andrew Pettit" userId="16f86e55-cbe7-43a1-b489-a6f983fee74f" providerId="ADAL" clId="{A91A275F-9FC8-4B19-82DC-D0D4BA80898C}" dt="2022-04-06T15:21:04.594" v="6352" actId="478"/>
          <ac:spMkLst>
            <pc:docMk/>
            <pc:sldMk cId="2469038781" sldId="267"/>
            <ac:spMk id="100" creationId="{6A8379C9-3479-437C-9EAC-789B07F1BF8A}"/>
          </ac:spMkLst>
        </pc:spChg>
        <pc:grpChg chg="del">
          <ac:chgData name="Andrew Pettit" userId="16f86e55-cbe7-43a1-b489-a6f983fee74f" providerId="ADAL" clId="{A91A275F-9FC8-4B19-82DC-D0D4BA80898C}" dt="2022-04-04T20:10:57.674" v="5128" actId="478"/>
          <ac:grpSpMkLst>
            <pc:docMk/>
            <pc:sldMk cId="2469038781" sldId="267"/>
            <ac:grpSpMk id="2" creationId="{38D78E7C-4FEE-431C-9A73-54982241FDFC}"/>
          </ac:grpSpMkLst>
        </pc:grpChg>
        <pc:grpChg chg="del">
          <ac:chgData name="Andrew Pettit" userId="16f86e55-cbe7-43a1-b489-a6f983fee74f" providerId="ADAL" clId="{A91A275F-9FC8-4B19-82DC-D0D4BA80898C}" dt="2022-04-04T20:10:24.737" v="5110" actId="478"/>
          <ac:grpSpMkLst>
            <pc:docMk/>
            <pc:sldMk cId="2469038781" sldId="267"/>
            <ac:grpSpMk id="3" creationId="{9587AAD7-DF19-4AE5-9E26-868C847BACA2}"/>
          </ac:grpSpMkLst>
        </pc:grpChg>
        <pc:grpChg chg="del">
          <ac:chgData name="Andrew Pettit" userId="16f86e55-cbe7-43a1-b489-a6f983fee74f" providerId="ADAL" clId="{A91A275F-9FC8-4B19-82DC-D0D4BA80898C}" dt="2022-04-04T20:10:57.674" v="5128" actId="478"/>
          <ac:grpSpMkLst>
            <pc:docMk/>
            <pc:sldMk cId="2469038781" sldId="267"/>
            <ac:grpSpMk id="6" creationId="{E7EEFA55-72BE-4A79-9C7C-CB7CC7C504D8}"/>
          </ac:grpSpMkLst>
        </pc:grpChg>
        <pc:grpChg chg="del">
          <ac:chgData name="Andrew Pettit" userId="16f86e55-cbe7-43a1-b489-a6f983fee74f" providerId="ADAL" clId="{A91A275F-9FC8-4B19-82DC-D0D4BA80898C}" dt="2022-04-04T20:10:57.674" v="5128" actId="478"/>
          <ac:grpSpMkLst>
            <pc:docMk/>
            <pc:sldMk cId="2469038781" sldId="267"/>
            <ac:grpSpMk id="10" creationId="{A19FCFA9-FD2B-458D-B925-4B584C040AE3}"/>
          </ac:grpSpMkLst>
        </pc:grpChg>
        <pc:grpChg chg="add mod">
          <ac:chgData name="Andrew Pettit" userId="16f86e55-cbe7-43a1-b489-a6f983fee74f" providerId="ADAL" clId="{A91A275F-9FC8-4B19-82DC-D0D4BA80898C}" dt="2022-04-06T16:10:49.154" v="6590" actId="1035"/>
          <ac:grpSpMkLst>
            <pc:docMk/>
            <pc:sldMk cId="2469038781" sldId="267"/>
            <ac:grpSpMk id="20" creationId="{FC5EA02F-A422-4EF1-9DBA-58AD655D6DA3}"/>
          </ac:grpSpMkLst>
        </pc:grpChg>
        <pc:grpChg chg="add mod">
          <ac:chgData name="Andrew Pettit" userId="16f86e55-cbe7-43a1-b489-a6f983fee74f" providerId="ADAL" clId="{A91A275F-9FC8-4B19-82DC-D0D4BA80898C}" dt="2022-04-06T16:08:27.062" v="6578" actId="1076"/>
          <ac:grpSpMkLst>
            <pc:docMk/>
            <pc:sldMk cId="2469038781" sldId="267"/>
            <ac:grpSpMk id="24" creationId="{68D397B7-5BA1-488D-B101-4D15CC6458BF}"/>
          </ac:grpSpMkLst>
        </pc:grpChg>
        <pc:grpChg chg="add mod">
          <ac:chgData name="Andrew Pettit" userId="16f86e55-cbe7-43a1-b489-a6f983fee74f" providerId="ADAL" clId="{A91A275F-9FC8-4B19-82DC-D0D4BA80898C}" dt="2022-04-06T16:05:06.099" v="6477" actId="1076"/>
          <ac:grpSpMkLst>
            <pc:docMk/>
            <pc:sldMk cId="2469038781" sldId="267"/>
            <ac:grpSpMk id="30" creationId="{63FA31CE-F63C-439D-AD59-706BD2044C41}"/>
          </ac:grpSpMkLst>
        </pc:grpChg>
        <pc:grpChg chg="add mod">
          <ac:chgData name="Andrew Pettit" userId="16f86e55-cbe7-43a1-b489-a6f983fee74f" providerId="ADAL" clId="{A91A275F-9FC8-4B19-82DC-D0D4BA80898C}" dt="2022-04-06T16:08:36.742" v="6580" actId="1076"/>
          <ac:grpSpMkLst>
            <pc:docMk/>
            <pc:sldMk cId="2469038781" sldId="267"/>
            <ac:grpSpMk id="36" creationId="{59BF3974-E4B7-4B2E-A4F4-A6DFADD9C5C5}"/>
          </ac:grpSpMkLst>
        </pc:grpChg>
        <pc:grpChg chg="mod">
          <ac:chgData name="Andrew Pettit" userId="16f86e55-cbe7-43a1-b489-a6f983fee74f" providerId="ADAL" clId="{A91A275F-9FC8-4B19-82DC-D0D4BA80898C}" dt="2022-04-06T16:08:33.400" v="6579"/>
          <ac:grpSpMkLst>
            <pc:docMk/>
            <pc:sldMk cId="2469038781" sldId="267"/>
            <ac:grpSpMk id="37" creationId="{DC1714D5-E78C-4DA2-93EE-F9B31CBDBC78}"/>
          </ac:grpSpMkLst>
        </pc:grpChg>
        <pc:grpChg chg="del">
          <ac:chgData name="Andrew Pettit" userId="16f86e55-cbe7-43a1-b489-a6f983fee74f" providerId="ADAL" clId="{A91A275F-9FC8-4B19-82DC-D0D4BA80898C}" dt="2022-04-04T20:10:20.307" v="5104" actId="478"/>
          <ac:grpSpMkLst>
            <pc:docMk/>
            <pc:sldMk cId="2469038781" sldId="267"/>
            <ac:grpSpMk id="37" creationId="{F8E6820B-7883-4347-909D-2B4A703E9EDA}"/>
          </ac:grpSpMkLst>
        </pc:grpChg>
        <pc:grpChg chg="del">
          <ac:chgData name="Andrew Pettit" userId="16f86e55-cbe7-43a1-b489-a6f983fee74f" providerId="ADAL" clId="{A91A275F-9FC8-4B19-82DC-D0D4BA80898C}" dt="2022-04-04T20:10:21.171" v="5106" actId="478"/>
          <ac:grpSpMkLst>
            <pc:docMk/>
            <pc:sldMk cId="2469038781" sldId="267"/>
            <ac:grpSpMk id="43" creationId="{CFCA73D2-EA1F-435D-BC89-C88ECAA467EF}"/>
          </ac:grpSpMkLst>
        </pc:grpChg>
        <pc:grpChg chg="del">
          <ac:chgData name="Andrew Pettit" userId="16f86e55-cbe7-43a1-b489-a6f983fee74f" providerId="ADAL" clId="{A91A275F-9FC8-4B19-82DC-D0D4BA80898C}" dt="2022-04-04T20:10:20.684" v="5105" actId="478"/>
          <ac:grpSpMkLst>
            <pc:docMk/>
            <pc:sldMk cId="2469038781" sldId="267"/>
            <ac:grpSpMk id="46" creationId="{E2A9DE2A-8B5C-4C5C-8AF5-CE3B5A9B61FE}"/>
          </ac:grpSpMkLst>
        </pc:grpChg>
        <pc:grpChg chg="del">
          <ac:chgData name="Andrew Pettit" userId="16f86e55-cbe7-43a1-b489-a6f983fee74f" providerId="ADAL" clId="{A91A275F-9FC8-4B19-82DC-D0D4BA80898C}" dt="2022-04-04T20:10:39.198" v="5115" actId="478"/>
          <ac:grpSpMkLst>
            <pc:docMk/>
            <pc:sldMk cId="2469038781" sldId="267"/>
            <ac:grpSpMk id="58" creationId="{9D9754E6-0568-43A6-BF53-5734125544A8}"/>
          </ac:grpSpMkLst>
        </pc:grpChg>
        <pc:grpChg chg="del">
          <ac:chgData name="Andrew Pettit" userId="16f86e55-cbe7-43a1-b489-a6f983fee74f" providerId="ADAL" clId="{A91A275F-9FC8-4B19-82DC-D0D4BA80898C}" dt="2022-04-04T20:10:39.198" v="5115" actId="478"/>
          <ac:grpSpMkLst>
            <pc:docMk/>
            <pc:sldMk cId="2469038781" sldId="267"/>
            <ac:grpSpMk id="61" creationId="{32E1CC60-D11E-4C81-89F9-6A230ECB901F}"/>
          </ac:grpSpMkLst>
        </pc:grpChg>
        <pc:grpChg chg="del">
          <ac:chgData name="Andrew Pettit" userId="16f86e55-cbe7-43a1-b489-a6f983fee74f" providerId="ADAL" clId="{A91A275F-9FC8-4B19-82DC-D0D4BA80898C}" dt="2022-04-04T20:10:42.562" v="5119" actId="478"/>
          <ac:grpSpMkLst>
            <pc:docMk/>
            <pc:sldMk cId="2469038781" sldId="267"/>
            <ac:grpSpMk id="66" creationId="{0B32F680-E905-499A-AF57-3C7918931FDD}"/>
          </ac:grpSpMkLst>
        </pc:grpChg>
        <pc:grpChg chg="del">
          <ac:chgData name="Andrew Pettit" userId="16f86e55-cbe7-43a1-b489-a6f983fee74f" providerId="ADAL" clId="{A91A275F-9FC8-4B19-82DC-D0D4BA80898C}" dt="2022-04-04T20:10:57.674" v="5128" actId="478"/>
          <ac:grpSpMkLst>
            <pc:docMk/>
            <pc:sldMk cId="2469038781" sldId="267"/>
            <ac:grpSpMk id="73" creationId="{AE60231B-B24D-4DDB-8663-90BF21D7B738}"/>
          </ac:grpSpMkLst>
        </pc:grpChg>
        <pc:grpChg chg="del">
          <ac:chgData name="Andrew Pettit" userId="16f86e55-cbe7-43a1-b489-a6f983fee74f" providerId="ADAL" clId="{A91A275F-9FC8-4B19-82DC-D0D4BA80898C}" dt="2022-04-04T20:10:57.674" v="5128" actId="478"/>
          <ac:grpSpMkLst>
            <pc:docMk/>
            <pc:sldMk cId="2469038781" sldId="267"/>
            <ac:grpSpMk id="80" creationId="{15603611-17B3-4B25-8300-E92A0017BCC6}"/>
          </ac:grpSpMkLst>
        </pc:grpChg>
        <pc:grpChg chg="add mod">
          <ac:chgData name="Andrew Pettit" userId="16f86e55-cbe7-43a1-b489-a6f983fee74f" providerId="ADAL" clId="{A91A275F-9FC8-4B19-82DC-D0D4BA80898C}" dt="2022-04-06T16:10:59.904" v="6612" actId="1036"/>
          <ac:grpSpMkLst>
            <pc:docMk/>
            <pc:sldMk cId="2469038781" sldId="267"/>
            <ac:grpSpMk id="91" creationId="{B63F7BF1-8D62-44AE-9265-A26B110D94E2}"/>
          </ac:grpSpMkLst>
        </pc:grpChg>
        <pc:grpChg chg="add mod">
          <ac:chgData name="Andrew Pettit" userId="16f86e55-cbe7-43a1-b489-a6f983fee74f" providerId="ADAL" clId="{A91A275F-9FC8-4B19-82DC-D0D4BA80898C}" dt="2022-04-06T16:04:28.808" v="6470" actId="1076"/>
          <ac:grpSpMkLst>
            <pc:docMk/>
            <pc:sldMk cId="2469038781" sldId="267"/>
            <ac:grpSpMk id="94" creationId="{84208884-D901-41DE-8E22-29B54C3AABF8}"/>
          </ac:grpSpMkLst>
        </pc:grpChg>
        <pc:graphicFrameChg chg="del">
          <ac:chgData name="Andrew Pettit" userId="16f86e55-cbe7-43a1-b489-a6f983fee74f" providerId="ADAL" clId="{A91A275F-9FC8-4B19-82DC-D0D4BA80898C}" dt="2022-04-04T20:10:44.114" v="5120" actId="478"/>
          <ac:graphicFrameMkLst>
            <pc:docMk/>
            <pc:sldMk cId="2469038781" sldId="267"/>
            <ac:graphicFrameMk id="4" creationId="{88CA7FD5-D327-4A26-BCC3-CB85287176CD}"/>
          </ac:graphicFrameMkLst>
        </pc:graphicFrameChg>
        <pc:graphicFrameChg chg="add del mod ord">
          <ac:chgData name="Andrew Pettit" userId="16f86e55-cbe7-43a1-b489-a6f983fee74f" providerId="ADAL" clId="{A91A275F-9FC8-4B19-82DC-D0D4BA80898C}" dt="2022-04-06T16:02:44.897" v="6432" actId="478"/>
          <ac:graphicFrameMkLst>
            <pc:docMk/>
            <pc:sldMk cId="2469038781" sldId="267"/>
            <ac:graphicFrameMk id="19" creationId="{DEEA61BE-D639-426D-B016-88BACB46CF61}"/>
          </ac:graphicFrameMkLst>
        </pc:graphicFrameChg>
        <pc:graphicFrameChg chg="add mod ord">
          <ac:chgData name="Andrew Pettit" userId="16f86e55-cbe7-43a1-b489-a6f983fee74f" providerId="ADAL" clId="{A91A275F-9FC8-4B19-82DC-D0D4BA80898C}" dt="2022-04-06T16:11:57.098" v="6620" actId="207"/>
          <ac:graphicFrameMkLst>
            <pc:docMk/>
            <pc:sldMk cId="2469038781" sldId="267"/>
            <ac:graphicFrameMk id="29" creationId="{43E045FF-DF9E-5245-A9F4-1C535151DB23}"/>
          </ac:graphicFrameMkLst>
        </pc:graphicFrameChg>
        <pc:graphicFrameChg chg="del">
          <ac:chgData name="Andrew Pettit" userId="16f86e55-cbe7-43a1-b489-a6f983fee74f" providerId="ADAL" clId="{A91A275F-9FC8-4B19-82DC-D0D4BA80898C}" dt="2022-04-04T20:10:19.701" v="5103" actId="478"/>
          <ac:graphicFrameMkLst>
            <pc:docMk/>
            <pc:sldMk cId="2469038781" sldId="267"/>
            <ac:graphicFrameMk id="41" creationId="{429A7835-767B-4202-88A9-6A9E6E067DC2}"/>
          </ac:graphicFrameMkLst>
        </pc:graphicFrameChg>
        <pc:graphicFrameChg chg="add mod">
          <ac:chgData name="Andrew Pettit" userId="16f86e55-cbe7-43a1-b489-a6f983fee74f" providerId="ADAL" clId="{A91A275F-9FC8-4B19-82DC-D0D4BA80898C}" dt="2022-04-06T16:11:45.437" v="6618" actId="1076"/>
          <ac:graphicFrameMkLst>
            <pc:docMk/>
            <pc:sldMk cId="2469038781" sldId="267"/>
            <ac:graphicFrameMk id="42" creationId="{4EC3EA46-0643-410D-AE0B-9472F533C572}"/>
          </ac:graphicFrameMkLst>
        </pc:graphicFrameChg>
        <pc:graphicFrameChg chg="del">
          <ac:chgData name="Andrew Pettit" userId="16f86e55-cbe7-43a1-b489-a6f983fee74f" providerId="ADAL" clId="{A91A275F-9FC8-4B19-82DC-D0D4BA80898C}" dt="2022-04-04T20:10:22.191" v="5107" actId="478"/>
          <ac:graphicFrameMkLst>
            <pc:docMk/>
            <pc:sldMk cId="2469038781" sldId="267"/>
            <ac:graphicFrameMk id="42" creationId="{8B9F99FE-34F0-4954-8597-48F890BF8B21}"/>
          </ac:graphicFrameMkLst>
        </pc:graphicFrameChg>
        <pc:graphicFrameChg chg="del">
          <ac:chgData name="Andrew Pettit" userId="16f86e55-cbe7-43a1-b489-a6f983fee74f" providerId="ADAL" clId="{A91A275F-9FC8-4B19-82DC-D0D4BA80898C}" dt="2022-04-04T20:10:27.091" v="5112" actId="478"/>
          <ac:graphicFrameMkLst>
            <pc:docMk/>
            <pc:sldMk cId="2469038781" sldId="267"/>
            <ac:graphicFrameMk id="51" creationId="{BB49B357-38BC-4C7A-B34D-147A14447070}"/>
          </ac:graphicFrameMkLst>
        </pc:graphicFrameChg>
        <pc:graphicFrameChg chg="del">
          <ac:chgData name="Andrew Pettit" userId="16f86e55-cbe7-43a1-b489-a6f983fee74f" providerId="ADAL" clId="{A91A275F-9FC8-4B19-82DC-D0D4BA80898C}" dt="2022-04-04T20:10:39.198" v="5115" actId="478"/>
          <ac:graphicFrameMkLst>
            <pc:docMk/>
            <pc:sldMk cId="2469038781" sldId="267"/>
            <ac:graphicFrameMk id="56" creationId="{5EDE0B33-563F-498F-A617-2E1E6B3C0A86}"/>
          </ac:graphicFrameMkLst>
        </pc:graphicFrameChg>
        <pc:graphicFrameChg chg="del">
          <ac:chgData name="Andrew Pettit" userId="16f86e55-cbe7-43a1-b489-a6f983fee74f" providerId="ADAL" clId="{A91A275F-9FC8-4B19-82DC-D0D4BA80898C}" dt="2022-04-04T20:10:39.198" v="5115" actId="478"/>
          <ac:graphicFrameMkLst>
            <pc:docMk/>
            <pc:sldMk cId="2469038781" sldId="267"/>
            <ac:graphicFrameMk id="57" creationId="{5336609A-9E8B-4C23-B57C-499BC055B995}"/>
          </ac:graphicFrameMkLst>
        </pc:graphicFrameChg>
        <pc:graphicFrameChg chg="del modGraphic">
          <ac:chgData name="Andrew Pettit" userId="16f86e55-cbe7-43a1-b489-a6f983fee74f" providerId="ADAL" clId="{A91A275F-9FC8-4B19-82DC-D0D4BA80898C}" dt="2022-04-04T20:10:48.979" v="5123" actId="478"/>
          <ac:graphicFrameMkLst>
            <pc:docMk/>
            <pc:sldMk cId="2469038781" sldId="267"/>
            <ac:graphicFrameMk id="76" creationId="{68BEFD6B-70C1-4454-8A56-F76E0A913655}"/>
          </ac:graphicFrameMkLst>
        </pc:graphicFrameChg>
        <pc:graphicFrameChg chg="del modGraphic">
          <ac:chgData name="Andrew Pettit" userId="16f86e55-cbe7-43a1-b489-a6f983fee74f" providerId="ADAL" clId="{A91A275F-9FC8-4B19-82DC-D0D4BA80898C}" dt="2022-04-04T20:10:50.684" v="5125" actId="478"/>
          <ac:graphicFrameMkLst>
            <pc:docMk/>
            <pc:sldMk cId="2469038781" sldId="267"/>
            <ac:graphicFrameMk id="77" creationId="{5553329E-6DBA-46C7-BEB7-B1021C5DB711}"/>
          </ac:graphicFrameMkLst>
        </pc:graphicFrameChg>
        <pc:graphicFrameChg chg="del">
          <ac:chgData name="Andrew Pettit" userId="16f86e55-cbe7-43a1-b489-a6f983fee74f" providerId="ADAL" clId="{A91A275F-9FC8-4B19-82DC-D0D4BA80898C}" dt="2022-04-04T20:10:52.018" v="5126" actId="478"/>
          <ac:graphicFrameMkLst>
            <pc:docMk/>
            <pc:sldMk cId="2469038781" sldId="267"/>
            <ac:graphicFrameMk id="78" creationId="{2933BFD2-2AC0-49E4-AB03-83A0D983F1F4}"/>
          </ac:graphicFrameMkLst>
        </pc:graphicFrameChg>
        <pc:graphicFrameChg chg="del">
          <ac:chgData name="Andrew Pettit" userId="16f86e55-cbe7-43a1-b489-a6f983fee74f" providerId="ADAL" clId="{A91A275F-9FC8-4B19-82DC-D0D4BA80898C}" dt="2022-04-04T20:10:54.312" v="5127" actId="478"/>
          <ac:graphicFrameMkLst>
            <pc:docMk/>
            <pc:sldMk cId="2469038781" sldId="267"/>
            <ac:graphicFrameMk id="79" creationId="{AB80E9C2-89C2-42FD-AE3A-EB2383244608}"/>
          </ac:graphicFrameMkLst>
        </pc:graphicFrameChg>
        <pc:graphicFrameChg chg="add del mod">
          <ac:chgData name="Andrew Pettit" userId="16f86e55-cbe7-43a1-b489-a6f983fee74f" providerId="ADAL" clId="{A91A275F-9FC8-4B19-82DC-D0D4BA80898C}" dt="2022-04-04T20:13:34.716" v="5160" actId="478"/>
          <ac:graphicFrameMkLst>
            <pc:docMk/>
            <pc:sldMk cId="2469038781" sldId="267"/>
            <ac:graphicFrameMk id="85" creationId="{DEEA61BE-D639-426D-B016-88BACB46CF61}"/>
          </ac:graphicFrameMkLst>
        </pc:graphicFrameChg>
        <pc:graphicFrameChg chg="add del mod">
          <ac:chgData name="Andrew Pettit" userId="16f86e55-cbe7-43a1-b489-a6f983fee74f" providerId="ADAL" clId="{A91A275F-9FC8-4B19-82DC-D0D4BA80898C}" dt="2022-04-04T20:16:15.633" v="5176" actId="478"/>
          <ac:graphicFrameMkLst>
            <pc:docMk/>
            <pc:sldMk cId="2469038781" sldId="267"/>
            <ac:graphicFrameMk id="86" creationId="{9CD65D9B-4CF2-4A3E-AC57-24A6DD1BBA19}"/>
          </ac:graphicFrameMkLst>
        </pc:graphicFrameChg>
        <pc:graphicFrameChg chg="add del mod">
          <ac:chgData name="Andrew Pettit" userId="16f86e55-cbe7-43a1-b489-a6f983fee74f" providerId="ADAL" clId="{A91A275F-9FC8-4B19-82DC-D0D4BA80898C}" dt="2022-04-06T15:41:16.758" v="6360" actId="478"/>
          <ac:graphicFrameMkLst>
            <pc:docMk/>
            <pc:sldMk cId="2469038781" sldId="267"/>
            <ac:graphicFrameMk id="89" creationId="{DEEA61BE-D639-426D-B016-88BACB46CF61}"/>
          </ac:graphicFrameMkLst>
        </pc:graphicFrameChg>
        <pc:graphicFrameChg chg="add del mod">
          <ac:chgData name="Andrew Pettit" userId="16f86e55-cbe7-43a1-b489-a6f983fee74f" providerId="ADAL" clId="{A91A275F-9FC8-4B19-82DC-D0D4BA80898C}" dt="2022-04-06T15:21:07.936" v="6354" actId="478"/>
          <ac:graphicFrameMkLst>
            <pc:docMk/>
            <pc:sldMk cId="2469038781" sldId="267"/>
            <ac:graphicFrameMk id="101" creationId="{6424C6AD-389A-4A40-85F1-A988F1A4B2D4}"/>
          </ac:graphicFrameMkLst>
        </pc:graphicFrameChg>
        <pc:graphicFrameChg chg="add del mod modGraphic">
          <ac:chgData name="Andrew Pettit" userId="16f86e55-cbe7-43a1-b489-a6f983fee74f" providerId="ADAL" clId="{A91A275F-9FC8-4B19-82DC-D0D4BA80898C}" dt="2022-04-06T15:21:06.366" v="6353" actId="478"/>
          <ac:graphicFrameMkLst>
            <pc:docMk/>
            <pc:sldMk cId="2469038781" sldId="267"/>
            <ac:graphicFrameMk id="102" creationId="{0456773E-E4C7-4E15-A1EF-0523B94867B0}"/>
          </ac:graphicFrameMkLst>
        </pc:graphicFrameChg>
        <pc:graphicFrameChg chg="add del mod">
          <ac:chgData name="Andrew Pettit" userId="16f86e55-cbe7-43a1-b489-a6f983fee74f" providerId="ADAL" clId="{A91A275F-9FC8-4B19-82DC-D0D4BA80898C}" dt="2022-04-04T20:36:05.499" v="5489" actId="478"/>
          <ac:graphicFrameMkLst>
            <pc:docMk/>
            <pc:sldMk cId="2469038781" sldId="267"/>
            <ac:graphicFrameMk id="103" creationId="{AD012F67-0F89-42CF-8AB0-52D801489056}"/>
          </ac:graphicFrameMkLst>
        </pc:graphicFrameChg>
        <pc:graphicFrameChg chg="add del mod modGraphic">
          <ac:chgData name="Andrew Pettit" userId="16f86e55-cbe7-43a1-b489-a6f983fee74f" providerId="ADAL" clId="{A91A275F-9FC8-4B19-82DC-D0D4BA80898C}" dt="2022-04-06T16:03:36.099" v="6457" actId="478"/>
          <ac:graphicFrameMkLst>
            <pc:docMk/>
            <pc:sldMk cId="2469038781" sldId="267"/>
            <ac:graphicFrameMk id="104" creationId="{DE92F9C9-A0EF-496A-BBDE-17711BED9A8E}"/>
          </ac:graphicFrameMkLst>
        </pc:graphicFrameChg>
        <pc:picChg chg="mod">
          <ac:chgData name="Andrew Pettit" userId="16f86e55-cbe7-43a1-b489-a6f983fee74f" providerId="ADAL" clId="{A91A275F-9FC8-4B19-82DC-D0D4BA80898C}" dt="2022-04-06T15:48:28.586" v="6410"/>
          <ac:picMkLst>
            <pc:docMk/>
            <pc:sldMk cId="2469038781" sldId="267"/>
            <ac:picMk id="22" creationId="{16863907-8766-4A28-8B3A-90D5FAB89EE3}"/>
          </ac:picMkLst>
        </pc:picChg>
        <pc:picChg chg="mod">
          <ac:chgData name="Andrew Pettit" userId="16f86e55-cbe7-43a1-b489-a6f983fee74f" providerId="ADAL" clId="{A91A275F-9FC8-4B19-82DC-D0D4BA80898C}" dt="2022-04-06T15:51:35.221" v="6415"/>
          <ac:picMkLst>
            <pc:docMk/>
            <pc:sldMk cId="2469038781" sldId="267"/>
            <ac:picMk id="27" creationId="{D668C716-C18D-4B4C-9D1C-69B3ADE4954E}"/>
          </ac:picMkLst>
        </pc:picChg>
        <pc:picChg chg="mod">
          <ac:chgData name="Andrew Pettit" userId="16f86e55-cbe7-43a1-b489-a6f983fee74f" providerId="ADAL" clId="{A91A275F-9FC8-4B19-82DC-D0D4BA80898C}" dt="2022-04-06T16:05:00.446" v="6476"/>
          <ac:picMkLst>
            <pc:docMk/>
            <pc:sldMk cId="2469038781" sldId="267"/>
            <ac:picMk id="32" creationId="{531ED32C-5E9B-463A-8EF7-CB69137EFAF6}"/>
          </ac:picMkLst>
        </pc:picChg>
        <pc:picChg chg="mod">
          <ac:chgData name="Andrew Pettit" userId="16f86e55-cbe7-43a1-b489-a6f983fee74f" providerId="ADAL" clId="{A91A275F-9FC8-4B19-82DC-D0D4BA80898C}" dt="2022-04-06T16:08:33.400" v="6579"/>
          <ac:picMkLst>
            <pc:docMk/>
            <pc:sldMk cId="2469038781" sldId="267"/>
            <ac:picMk id="41" creationId="{A05957CB-228C-4DE1-AA32-066439B6A863}"/>
          </ac:picMkLst>
        </pc:picChg>
        <pc:picChg chg="mod">
          <ac:chgData name="Andrew Pettit" userId="16f86e55-cbe7-43a1-b489-a6f983fee74f" providerId="ADAL" clId="{A91A275F-9FC8-4B19-82DC-D0D4BA80898C}" dt="2022-04-04T20:18:31.329" v="5229"/>
          <ac:picMkLst>
            <pc:docMk/>
            <pc:sldMk cId="2469038781" sldId="267"/>
            <ac:picMk id="93" creationId="{B072FF24-C997-47BA-8D4F-360F8CEB9426}"/>
          </ac:picMkLst>
        </pc:picChg>
        <pc:picChg chg="mod">
          <ac:chgData name="Andrew Pettit" userId="16f86e55-cbe7-43a1-b489-a6f983fee74f" providerId="ADAL" clId="{A91A275F-9FC8-4B19-82DC-D0D4BA80898C}" dt="2022-04-04T20:18:31.329" v="5229"/>
          <ac:picMkLst>
            <pc:docMk/>
            <pc:sldMk cId="2469038781" sldId="267"/>
            <ac:picMk id="96" creationId="{FCE2E30D-AF62-42D3-A4BC-610297FF32AB}"/>
          </ac:picMkLst>
        </pc:picChg>
      </pc:sldChg>
    </pc:docChg>
  </pc:docChgLst>
  <pc:docChgLst>
    <pc:chgData name="Andrew Pettit" userId="16f86e55-cbe7-43a1-b489-a6f983fee74f" providerId="ADAL" clId="{DF658154-CAA3-4A3A-A4CC-1E0F3C5C7663}"/>
    <pc:docChg chg="undo custSel addSld modSld">
      <pc:chgData name="Andrew Pettit" userId="16f86e55-cbe7-43a1-b489-a6f983fee74f" providerId="ADAL" clId="{DF658154-CAA3-4A3A-A4CC-1E0F3C5C7663}" dt="2022-04-11T16:22:39.946" v="96"/>
      <pc:docMkLst>
        <pc:docMk/>
      </pc:docMkLst>
      <pc:sldChg chg="modSp mod">
        <pc:chgData name="Andrew Pettit" userId="16f86e55-cbe7-43a1-b489-a6f983fee74f" providerId="ADAL" clId="{DF658154-CAA3-4A3A-A4CC-1E0F3C5C7663}" dt="2022-04-11T15:19:26.448" v="3" actId="1076"/>
        <pc:sldMkLst>
          <pc:docMk/>
          <pc:sldMk cId="481247966" sldId="256"/>
        </pc:sldMkLst>
        <pc:spChg chg="mod">
          <ac:chgData name="Andrew Pettit" userId="16f86e55-cbe7-43a1-b489-a6f983fee74f" providerId="ADAL" clId="{DF658154-CAA3-4A3A-A4CC-1E0F3C5C7663}" dt="2022-04-11T15:19:08.618" v="1" actId="14100"/>
          <ac:spMkLst>
            <pc:docMk/>
            <pc:sldMk cId="481247966" sldId="256"/>
            <ac:spMk id="3" creationId="{492F0A9F-EEFC-4EC0-A567-BBA10C42362E}"/>
          </ac:spMkLst>
        </pc:spChg>
        <pc:picChg chg="mod">
          <ac:chgData name="Andrew Pettit" userId="16f86e55-cbe7-43a1-b489-a6f983fee74f" providerId="ADAL" clId="{DF658154-CAA3-4A3A-A4CC-1E0F3C5C7663}" dt="2022-04-11T15:19:26.448" v="3" actId="1076"/>
          <ac:picMkLst>
            <pc:docMk/>
            <pc:sldMk cId="481247966" sldId="256"/>
            <ac:picMk id="44" creationId="{69EDB6F1-5B4C-4A98-9792-DB92DCCD6646}"/>
          </ac:picMkLst>
        </pc:picChg>
      </pc:sldChg>
      <pc:sldChg chg="delCm">
        <pc:chgData name="Andrew Pettit" userId="16f86e55-cbe7-43a1-b489-a6f983fee74f" providerId="ADAL" clId="{DF658154-CAA3-4A3A-A4CC-1E0F3C5C7663}" dt="2022-04-11T15:22:56.818" v="46"/>
        <pc:sldMkLst>
          <pc:docMk/>
          <pc:sldMk cId="342269694" sldId="261"/>
        </pc:sldMkLst>
      </pc:sldChg>
      <pc:sldChg chg="modSp mod">
        <pc:chgData name="Andrew Pettit" userId="16f86e55-cbe7-43a1-b489-a6f983fee74f" providerId="ADAL" clId="{DF658154-CAA3-4A3A-A4CC-1E0F3C5C7663}" dt="2022-04-11T15:20:44.419" v="19" actId="2711"/>
        <pc:sldMkLst>
          <pc:docMk/>
          <pc:sldMk cId="2215392199" sldId="262"/>
        </pc:sldMkLst>
        <pc:spChg chg="mod">
          <ac:chgData name="Andrew Pettit" userId="16f86e55-cbe7-43a1-b489-a6f983fee74f" providerId="ADAL" clId="{DF658154-CAA3-4A3A-A4CC-1E0F3C5C7663}" dt="2022-04-11T15:20:44.419" v="19" actId="2711"/>
          <ac:spMkLst>
            <pc:docMk/>
            <pc:sldMk cId="2215392199" sldId="262"/>
            <ac:spMk id="3" creationId="{4A609374-8CCA-4A6F-B21E-5ADC51060C46}"/>
          </ac:spMkLst>
        </pc:spChg>
      </pc:sldChg>
      <pc:sldChg chg="delCm">
        <pc:chgData name="Andrew Pettit" userId="16f86e55-cbe7-43a1-b489-a6f983fee74f" providerId="ADAL" clId="{DF658154-CAA3-4A3A-A4CC-1E0F3C5C7663}" dt="2022-04-11T15:22:52.105" v="45"/>
        <pc:sldMkLst>
          <pc:docMk/>
          <pc:sldMk cId="2220729588" sldId="264"/>
        </pc:sldMkLst>
      </pc:sldChg>
      <pc:sldChg chg="delCm">
        <pc:chgData name="Andrew Pettit" userId="16f86e55-cbe7-43a1-b489-a6f983fee74f" providerId="ADAL" clId="{DF658154-CAA3-4A3A-A4CC-1E0F3C5C7663}" dt="2022-04-11T15:23:01.367" v="47"/>
        <pc:sldMkLst>
          <pc:docMk/>
          <pc:sldMk cId="2469038781" sldId="267"/>
        </pc:sldMkLst>
      </pc:sldChg>
      <pc:sldChg chg="addSp modSp mod setBg">
        <pc:chgData name="Andrew Pettit" userId="16f86e55-cbe7-43a1-b489-a6f983fee74f" providerId="ADAL" clId="{DF658154-CAA3-4A3A-A4CC-1E0F3C5C7663}" dt="2022-04-11T15:20:16.548" v="18" actId="404"/>
        <pc:sldMkLst>
          <pc:docMk/>
          <pc:sldMk cId="3455538644" sldId="268"/>
        </pc:sldMkLst>
        <pc:spChg chg="mod">
          <ac:chgData name="Andrew Pettit" userId="16f86e55-cbe7-43a1-b489-a6f983fee74f" providerId="ADAL" clId="{DF658154-CAA3-4A3A-A4CC-1E0F3C5C7663}" dt="2022-04-11T15:20:16.548" v="18" actId="404"/>
          <ac:spMkLst>
            <pc:docMk/>
            <pc:sldMk cId="3455538644" sldId="268"/>
            <ac:spMk id="2" creationId="{00000000-0000-0000-0000-000000000000}"/>
          </ac:spMkLst>
        </pc:spChg>
        <pc:spChg chg="add">
          <ac:chgData name="Andrew Pettit" userId="16f86e55-cbe7-43a1-b489-a6f983fee74f" providerId="ADAL" clId="{DF658154-CAA3-4A3A-A4CC-1E0F3C5C7663}" dt="2022-04-11T15:19:56.387" v="4" actId="26606"/>
          <ac:spMkLst>
            <pc:docMk/>
            <pc:sldMk cId="3455538644" sldId="268"/>
            <ac:spMk id="7" creationId="{F7660A3D-94D7-4E5D-AE77-F2DEE49DF4EE}"/>
          </ac:spMkLst>
        </pc:spChg>
        <pc:spChg chg="add">
          <ac:chgData name="Andrew Pettit" userId="16f86e55-cbe7-43a1-b489-a6f983fee74f" providerId="ADAL" clId="{DF658154-CAA3-4A3A-A4CC-1E0F3C5C7663}" dt="2022-04-11T15:19:56.387" v="4" actId="26606"/>
          <ac:spMkLst>
            <pc:docMk/>
            <pc:sldMk cId="3455538644" sldId="268"/>
            <ac:spMk id="9" creationId="{A44EB985-DC5C-4DAC-9D62-8DC7D0F25A8F}"/>
          </ac:spMkLst>
        </pc:spChg>
        <pc:spChg chg="add">
          <ac:chgData name="Andrew Pettit" userId="16f86e55-cbe7-43a1-b489-a6f983fee74f" providerId="ADAL" clId="{DF658154-CAA3-4A3A-A4CC-1E0F3C5C7663}" dt="2022-04-11T15:19:56.387" v="4" actId="26606"/>
          <ac:spMkLst>
            <pc:docMk/>
            <pc:sldMk cId="3455538644" sldId="268"/>
            <ac:spMk id="11" creationId="{3FCB64ED-B050-4F57-8188-F233260082B0}"/>
          </ac:spMkLst>
        </pc:spChg>
        <pc:spChg chg="add">
          <ac:chgData name="Andrew Pettit" userId="16f86e55-cbe7-43a1-b489-a6f983fee74f" providerId="ADAL" clId="{DF658154-CAA3-4A3A-A4CC-1E0F3C5C7663}" dt="2022-04-11T15:19:56.387" v="4" actId="26606"/>
          <ac:spMkLst>
            <pc:docMk/>
            <pc:sldMk cId="3455538644" sldId="268"/>
            <ac:spMk id="13" creationId="{2BF5D0F4-EA4E-47A5-87BE-9ABB1AF66DCF}"/>
          </ac:spMkLst>
        </pc:spChg>
        <pc:spChg chg="add">
          <ac:chgData name="Andrew Pettit" userId="16f86e55-cbe7-43a1-b489-a6f983fee74f" providerId="ADAL" clId="{DF658154-CAA3-4A3A-A4CC-1E0F3C5C7663}" dt="2022-04-11T15:19:56.387" v="4" actId="26606"/>
          <ac:spMkLst>
            <pc:docMk/>
            <pc:sldMk cId="3455538644" sldId="268"/>
            <ac:spMk id="15" creationId="{34BFB7C5-23B6-4047-BF5E-F9EEBB437CD0}"/>
          </ac:spMkLst>
        </pc:spChg>
        <pc:spChg chg="add">
          <ac:chgData name="Andrew Pettit" userId="16f86e55-cbe7-43a1-b489-a6f983fee74f" providerId="ADAL" clId="{DF658154-CAA3-4A3A-A4CC-1E0F3C5C7663}" dt="2022-04-11T15:19:56.387" v="4" actId="26606"/>
          <ac:spMkLst>
            <pc:docMk/>
            <pc:sldMk cId="3455538644" sldId="268"/>
            <ac:spMk id="17" creationId="{FBC3CD9F-A361-4496-A6E0-24338B2A6901}"/>
          </ac:spMkLst>
        </pc:spChg>
        <pc:spChg chg="add">
          <ac:chgData name="Andrew Pettit" userId="16f86e55-cbe7-43a1-b489-a6f983fee74f" providerId="ADAL" clId="{DF658154-CAA3-4A3A-A4CC-1E0F3C5C7663}" dt="2022-04-11T15:19:56.387" v="4" actId="26606"/>
          <ac:spMkLst>
            <pc:docMk/>
            <pc:sldMk cId="3455538644" sldId="268"/>
            <ac:spMk id="19" creationId="{D37DA931-62D6-4B32-9103-84C0960AEA6D}"/>
          </ac:spMkLst>
        </pc:spChg>
        <pc:spChg chg="add">
          <ac:chgData name="Andrew Pettit" userId="16f86e55-cbe7-43a1-b489-a6f983fee74f" providerId="ADAL" clId="{DF658154-CAA3-4A3A-A4CC-1E0F3C5C7663}" dt="2022-04-11T15:19:56.387" v="4" actId="26606"/>
          <ac:spMkLst>
            <pc:docMk/>
            <pc:sldMk cId="3455538644" sldId="268"/>
            <ac:spMk id="21" creationId="{4695E140-9B6E-43E9-B17E-CDFE3FCA8AFB}"/>
          </ac:spMkLst>
        </pc:spChg>
      </pc:sldChg>
      <pc:sldChg chg="addSp modSp mod setBg addAnim modAnim">
        <pc:chgData name="Andrew Pettit" userId="16f86e55-cbe7-43a1-b489-a6f983fee74f" providerId="ADAL" clId="{DF658154-CAA3-4A3A-A4CC-1E0F3C5C7663}" dt="2022-04-11T16:22:39.946" v="96"/>
        <pc:sldMkLst>
          <pc:docMk/>
          <pc:sldMk cId="2562553703" sldId="270"/>
        </pc:sldMkLst>
        <pc:spChg chg="mod">
          <ac:chgData name="Andrew Pettit" userId="16f86e55-cbe7-43a1-b489-a6f983fee74f" providerId="ADAL" clId="{DF658154-CAA3-4A3A-A4CC-1E0F3C5C7663}" dt="2022-04-11T15:20:06.717" v="5" actId="26606"/>
          <ac:spMkLst>
            <pc:docMk/>
            <pc:sldMk cId="2562553703" sldId="270"/>
            <ac:spMk id="2" creationId="{00000000-0000-0000-0000-000000000000}"/>
          </ac:spMkLst>
        </pc:spChg>
        <pc:spChg chg="add">
          <ac:chgData name="Andrew Pettit" userId="16f86e55-cbe7-43a1-b489-a6f983fee74f" providerId="ADAL" clId="{DF658154-CAA3-4A3A-A4CC-1E0F3C5C7663}" dt="2022-04-11T15:20:06.717" v="5" actId="26606"/>
          <ac:spMkLst>
            <pc:docMk/>
            <pc:sldMk cId="2562553703" sldId="270"/>
            <ac:spMk id="7" creationId="{F7660A3D-94D7-4E5D-AE77-F2DEE49DF4EE}"/>
          </ac:spMkLst>
        </pc:spChg>
        <pc:spChg chg="add">
          <ac:chgData name="Andrew Pettit" userId="16f86e55-cbe7-43a1-b489-a6f983fee74f" providerId="ADAL" clId="{DF658154-CAA3-4A3A-A4CC-1E0F3C5C7663}" dt="2022-04-11T15:20:06.717" v="5" actId="26606"/>
          <ac:spMkLst>
            <pc:docMk/>
            <pc:sldMk cId="2562553703" sldId="270"/>
            <ac:spMk id="9" creationId="{A44EB985-DC5C-4DAC-9D62-8DC7D0F25A8F}"/>
          </ac:spMkLst>
        </pc:spChg>
        <pc:spChg chg="add">
          <ac:chgData name="Andrew Pettit" userId="16f86e55-cbe7-43a1-b489-a6f983fee74f" providerId="ADAL" clId="{DF658154-CAA3-4A3A-A4CC-1E0F3C5C7663}" dt="2022-04-11T15:20:06.717" v="5" actId="26606"/>
          <ac:spMkLst>
            <pc:docMk/>
            <pc:sldMk cId="2562553703" sldId="270"/>
            <ac:spMk id="11" creationId="{3FCB64ED-B050-4F57-8188-F233260082B0}"/>
          </ac:spMkLst>
        </pc:spChg>
        <pc:spChg chg="add">
          <ac:chgData name="Andrew Pettit" userId="16f86e55-cbe7-43a1-b489-a6f983fee74f" providerId="ADAL" clId="{DF658154-CAA3-4A3A-A4CC-1E0F3C5C7663}" dt="2022-04-11T15:20:06.717" v="5" actId="26606"/>
          <ac:spMkLst>
            <pc:docMk/>
            <pc:sldMk cId="2562553703" sldId="270"/>
            <ac:spMk id="13" creationId="{2BF5D0F4-EA4E-47A5-87BE-9ABB1AF66DCF}"/>
          </ac:spMkLst>
        </pc:spChg>
        <pc:spChg chg="add">
          <ac:chgData name="Andrew Pettit" userId="16f86e55-cbe7-43a1-b489-a6f983fee74f" providerId="ADAL" clId="{DF658154-CAA3-4A3A-A4CC-1E0F3C5C7663}" dt="2022-04-11T15:20:06.717" v="5" actId="26606"/>
          <ac:spMkLst>
            <pc:docMk/>
            <pc:sldMk cId="2562553703" sldId="270"/>
            <ac:spMk id="15" creationId="{34BFB7C5-23B6-4047-BF5E-F9EEBB437CD0}"/>
          </ac:spMkLst>
        </pc:spChg>
        <pc:spChg chg="add">
          <ac:chgData name="Andrew Pettit" userId="16f86e55-cbe7-43a1-b489-a6f983fee74f" providerId="ADAL" clId="{DF658154-CAA3-4A3A-A4CC-1E0F3C5C7663}" dt="2022-04-11T15:20:06.717" v="5" actId="26606"/>
          <ac:spMkLst>
            <pc:docMk/>
            <pc:sldMk cId="2562553703" sldId="270"/>
            <ac:spMk id="17" creationId="{FBC3CD9F-A361-4496-A6E0-24338B2A6901}"/>
          </ac:spMkLst>
        </pc:spChg>
        <pc:spChg chg="add">
          <ac:chgData name="Andrew Pettit" userId="16f86e55-cbe7-43a1-b489-a6f983fee74f" providerId="ADAL" clId="{DF658154-CAA3-4A3A-A4CC-1E0F3C5C7663}" dt="2022-04-11T15:20:06.717" v="5" actId="26606"/>
          <ac:spMkLst>
            <pc:docMk/>
            <pc:sldMk cId="2562553703" sldId="270"/>
            <ac:spMk id="19" creationId="{D37DA931-62D6-4B32-9103-84C0960AEA6D}"/>
          </ac:spMkLst>
        </pc:spChg>
        <pc:spChg chg="add">
          <ac:chgData name="Andrew Pettit" userId="16f86e55-cbe7-43a1-b489-a6f983fee74f" providerId="ADAL" clId="{DF658154-CAA3-4A3A-A4CC-1E0F3C5C7663}" dt="2022-04-11T15:20:06.717" v="5" actId="26606"/>
          <ac:spMkLst>
            <pc:docMk/>
            <pc:sldMk cId="2562553703" sldId="270"/>
            <ac:spMk id="21" creationId="{4695E140-9B6E-43E9-B17E-CDFE3FCA8AFB}"/>
          </ac:spMkLst>
        </pc:spChg>
      </pc:sldChg>
      <pc:sldChg chg="modSp mod">
        <pc:chgData name="Andrew Pettit" userId="16f86e55-cbe7-43a1-b489-a6f983fee74f" providerId="ADAL" clId="{DF658154-CAA3-4A3A-A4CC-1E0F3C5C7663}" dt="2022-04-11T15:22:24.068" v="44" actId="20577"/>
        <pc:sldMkLst>
          <pc:docMk/>
          <pc:sldMk cId="1976204608" sldId="271"/>
        </pc:sldMkLst>
        <pc:spChg chg="mod">
          <ac:chgData name="Andrew Pettit" userId="16f86e55-cbe7-43a1-b489-a6f983fee74f" providerId="ADAL" clId="{DF658154-CAA3-4A3A-A4CC-1E0F3C5C7663}" dt="2022-04-11T15:22:24.068" v="44" actId="20577"/>
          <ac:spMkLst>
            <pc:docMk/>
            <pc:sldMk cId="1976204608" sldId="271"/>
            <ac:spMk id="3" creationId="{00000000-0000-0000-0000-000000000000}"/>
          </ac:spMkLst>
        </pc:spChg>
      </pc:sldChg>
      <pc:sldChg chg="addSp delSp modSp add mod">
        <pc:chgData name="Andrew Pettit" userId="16f86e55-cbe7-43a1-b489-a6f983fee74f" providerId="ADAL" clId="{DF658154-CAA3-4A3A-A4CC-1E0F3C5C7663}" dt="2022-04-11T15:27:30.321" v="95" actId="207"/>
        <pc:sldMkLst>
          <pc:docMk/>
          <pc:sldMk cId="3190517843" sldId="272"/>
        </pc:sldMkLst>
        <pc:spChg chg="del">
          <ac:chgData name="Andrew Pettit" userId="16f86e55-cbe7-43a1-b489-a6f983fee74f" providerId="ADAL" clId="{DF658154-CAA3-4A3A-A4CC-1E0F3C5C7663}" dt="2022-04-11T15:23:41.768" v="61" actId="478"/>
          <ac:spMkLst>
            <pc:docMk/>
            <pc:sldMk cId="3190517843" sldId="272"/>
            <ac:spMk id="9" creationId="{EC68B76D-A513-428F-A667-425C82EAAB85}"/>
          </ac:spMkLst>
        </pc:spChg>
        <pc:spChg chg="del">
          <ac:chgData name="Andrew Pettit" userId="16f86e55-cbe7-43a1-b489-a6f983fee74f" providerId="ADAL" clId="{DF658154-CAA3-4A3A-A4CC-1E0F3C5C7663}" dt="2022-04-11T15:23:40.877" v="60" actId="478"/>
          <ac:spMkLst>
            <pc:docMk/>
            <pc:sldMk cId="3190517843" sldId="272"/>
            <ac:spMk id="10" creationId="{B9B12B64-9CF8-4854-95F0-FF78B7BA991C}"/>
          </ac:spMkLst>
        </pc:spChg>
        <pc:spChg chg="del">
          <ac:chgData name="Andrew Pettit" userId="16f86e55-cbe7-43a1-b489-a6f983fee74f" providerId="ADAL" clId="{DF658154-CAA3-4A3A-A4CC-1E0F3C5C7663}" dt="2022-04-11T15:23:42.177" v="62" actId="478"/>
          <ac:spMkLst>
            <pc:docMk/>
            <pc:sldMk cId="3190517843" sldId="272"/>
            <ac:spMk id="11" creationId="{8D3C1B1A-55A9-470C-9378-FE7E9C1AACF6}"/>
          </ac:spMkLst>
        </pc:spChg>
        <pc:spChg chg="del">
          <ac:chgData name="Andrew Pettit" userId="16f86e55-cbe7-43a1-b489-a6f983fee74f" providerId="ADAL" clId="{DF658154-CAA3-4A3A-A4CC-1E0F3C5C7663}" dt="2022-04-11T15:23:40.877" v="60" actId="478"/>
          <ac:spMkLst>
            <pc:docMk/>
            <pc:sldMk cId="3190517843" sldId="272"/>
            <ac:spMk id="12" creationId="{294601BA-CD69-4ACC-90B5-7D6DFDBDA908}"/>
          </ac:spMkLst>
        </pc:spChg>
        <pc:spChg chg="del">
          <ac:chgData name="Andrew Pettit" userId="16f86e55-cbe7-43a1-b489-a6f983fee74f" providerId="ADAL" clId="{DF658154-CAA3-4A3A-A4CC-1E0F3C5C7663}" dt="2022-04-11T15:23:40.877" v="60" actId="478"/>
          <ac:spMkLst>
            <pc:docMk/>
            <pc:sldMk cId="3190517843" sldId="272"/>
            <ac:spMk id="53" creationId="{F32D0E26-9FCC-4492-AF82-C8CFFD601BE5}"/>
          </ac:spMkLst>
        </pc:spChg>
        <pc:spChg chg="del">
          <ac:chgData name="Andrew Pettit" userId="16f86e55-cbe7-43a1-b489-a6f983fee74f" providerId="ADAL" clId="{DF658154-CAA3-4A3A-A4CC-1E0F3C5C7663}" dt="2022-04-11T15:23:40.877" v="60" actId="478"/>
          <ac:spMkLst>
            <pc:docMk/>
            <pc:sldMk cId="3190517843" sldId="272"/>
            <ac:spMk id="55" creationId="{8A87E719-AE2D-4F7A-B4C5-B0AD8657D584}"/>
          </ac:spMkLst>
        </pc:spChg>
        <pc:spChg chg="del">
          <ac:chgData name="Andrew Pettit" userId="16f86e55-cbe7-43a1-b489-a6f983fee74f" providerId="ADAL" clId="{DF658154-CAA3-4A3A-A4CC-1E0F3C5C7663}" dt="2022-04-11T15:23:40.877" v="60" actId="478"/>
          <ac:spMkLst>
            <pc:docMk/>
            <pc:sldMk cId="3190517843" sldId="272"/>
            <ac:spMk id="59" creationId="{81270134-7BFD-4BC5-BB11-D077535686F8}"/>
          </ac:spMkLst>
        </pc:spChg>
        <pc:spChg chg="del">
          <ac:chgData name="Andrew Pettit" userId="16f86e55-cbe7-43a1-b489-a6f983fee74f" providerId="ADAL" clId="{DF658154-CAA3-4A3A-A4CC-1E0F3C5C7663}" dt="2022-04-11T15:23:40.877" v="60" actId="478"/>
          <ac:spMkLst>
            <pc:docMk/>
            <pc:sldMk cId="3190517843" sldId="272"/>
            <ac:spMk id="61" creationId="{CC3C9C4E-2669-46B6-86C1-75FAEFC5E9E1}"/>
          </ac:spMkLst>
        </pc:spChg>
        <pc:spChg chg="mod">
          <ac:chgData name="Andrew Pettit" userId="16f86e55-cbe7-43a1-b489-a6f983fee74f" providerId="ADAL" clId="{DF658154-CAA3-4A3A-A4CC-1E0F3C5C7663}" dt="2022-04-11T15:23:37.947" v="59" actId="20577"/>
          <ac:spMkLst>
            <pc:docMk/>
            <pc:sldMk cId="3190517843" sldId="272"/>
            <ac:spMk id="73" creationId="{433154CF-ABB3-4B92-AD73-00567E59C2F8}"/>
          </ac:spMkLst>
        </pc:spChg>
        <pc:grpChg chg="del">
          <ac:chgData name="Andrew Pettit" userId="16f86e55-cbe7-43a1-b489-a6f983fee74f" providerId="ADAL" clId="{DF658154-CAA3-4A3A-A4CC-1E0F3C5C7663}" dt="2022-04-11T15:23:40.877" v="60" actId="478"/>
          <ac:grpSpMkLst>
            <pc:docMk/>
            <pc:sldMk cId="3190517843" sldId="272"/>
            <ac:grpSpMk id="15" creationId="{368AEF3B-81AE-4F23-975D-00DC9C64898B}"/>
          </ac:grpSpMkLst>
        </pc:grpChg>
        <pc:grpChg chg="del">
          <ac:chgData name="Andrew Pettit" userId="16f86e55-cbe7-43a1-b489-a6f983fee74f" providerId="ADAL" clId="{DF658154-CAA3-4A3A-A4CC-1E0F3C5C7663}" dt="2022-04-11T15:23:40.877" v="60" actId="478"/>
          <ac:grpSpMkLst>
            <pc:docMk/>
            <pc:sldMk cId="3190517843" sldId="272"/>
            <ac:grpSpMk id="19" creationId="{28A876A0-7ABC-4446-9048-426F675BD121}"/>
          </ac:grpSpMkLst>
        </pc:grpChg>
        <pc:grpChg chg="del">
          <ac:chgData name="Andrew Pettit" userId="16f86e55-cbe7-43a1-b489-a6f983fee74f" providerId="ADAL" clId="{DF658154-CAA3-4A3A-A4CC-1E0F3C5C7663}" dt="2022-04-11T15:23:40.877" v="60" actId="478"/>
          <ac:grpSpMkLst>
            <pc:docMk/>
            <pc:sldMk cId="3190517843" sldId="272"/>
            <ac:grpSpMk id="22" creationId="{8C3D3B4D-B584-4ADB-8791-79CAA71891BF}"/>
          </ac:grpSpMkLst>
        </pc:grpChg>
        <pc:grpChg chg="del">
          <ac:chgData name="Andrew Pettit" userId="16f86e55-cbe7-43a1-b489-a6f983fee74f" providerId="ADAL" clId="{DF658154-CAA3-4A3A-A4CC-1E0F3C5C7663}" dt="2022-04-11T15:23:40.877" v="60" actId="478"/>
          <ac:grpSpMkLst>
            <pc:docMk/>
            <pc:sldMk cId="3190517843" sldId="272"/>
            <ac:grpSpMk id="25" creationId="{22555E10-1C8B-424E-A362-A7285E678CC3}"/>
          </ac:grpSpMkLst>
        </pc:grpChg>
        <pc:grpChg chg="del">
          <ac:chgData name="Andrew Pettit" userId="16f86e55-cbe7-43a1-b489-a6f983fee74f" providerId="ADAL" clId="{DF658154-CAA3-4A3A-A4CC-1E0F3C5C7663}" dt="2022-04-11T15:23:40.877" v="60" actId="478"/>
          <ac:grpSpMkLst>
            <pc:docMk/>
            <pc:sldMk cId="3190517843" sldId="272"/>
            <ac:grpSpMk id="33" creationId="{5AC09CAB-E5CB-4A46-974C-D2A04771AA6F}"/>
          </ac:grpSpMkLst>
        </pc:grpChg>
        <pc:grpChg chg="del">
          <ac:chgData name="Andrew Pettit" userId="16f86e55-cbe7-43a1-b489-a6f983fee74f" providerId="ADAL" clId="{DF658154-CAA3-4A3A-A4CC-1E0F3C5C7663}" dt="2022-04-11T15:23:40.877" v="60" actId="478"/>
          <ac:grpSpMkLst>
            <pc:docMk/>
            <pc:sldMk cId="3190517843" sldId="272"/>
            <ac:grpSpMk id="34" creationId="{C42B3A9D-AFC6-4819-AD41-7F00B08583FB}"/>
          </ac:grpSpMkLst>
        </pc:grpChg>
        <pc:grpChg chg="del">
          <ac:chgData name="Andrew Pettit" userId="16f86e55-cbe7-43a1-b489-a6f983fee74f" providerId="ADAL" clId="{DF658154-CAA3-4A3A-A4CC-1E0F3C5C7663}" dt="2022-04-11T15:23:40.877" v="60" actId="478"/>
          <ac:grpSpMkLst>
            <pc:docMk/>
            <pc:sldMk cId="3190517843" sldId="272"/>
            <ac:grpSpMk id="37" creationId="{276BDE02-EC2D-4314-84C5-E9737C4B97E1}"/>
          </ac:grpSpMkLst>
        </pc:grpChg>
        <pc:grpChg chg="del">
          <ac:chgData name="Andrew Pettit" userId="16f86e55-cbe7-43a1-b489-a6f983fee74f" providerId="ADAL" clId="{DF658154-CAA3-4A3A-A4CC-1E0F3C5C7663}" dt="2022-04-11T15:23:40.877" v="60" actId="478"/>
          <ac:grpSpMkLst>
            <pc:docMk/>
            <pc:sldMk cId="3190517843" sldId="272"/>
            <ac:grpSpMk id="40" creationId="{19001CCB-FC57-4246-8C26-09D1BBDE8724}"/>
          </ac:grpSpMkLst>
        </pc:grpChg>
        <pc:grpChg chg="del">
          <ac:chgData name="Andrew Pettit" userId="16f86e55-cbe7-43a1-b489-a6f983fee74f" providerId="ADAL" clId="{DF658154-CAA3-4A3A-A4CC-1E0F3C5C7663}" dt="2022-04-11T15:23:40.877" v="60" actId="478"/>
          <ac:grpSpMkLst>
            <pc:docMk/>
            <pc:sldMk cId="3190517843" sldId="272"/>
            <ac:grpSpMk id="46" creationId="{C367F0B4-DDA3-4714-9976-F0AF529F5340}"/>
          </ac:grpSpMkLst>
        </pc:grpChg>
        <pc:grpChg chg="del">
          <ac:chgData name="Andrew Pettit" userId="16f86e55-cbe7-43a1-b489-a6f983fee74f" providerId="ADAL" clId="{DF658154-CAA3-4A3A-A4CC-1E0F3C5C7663}" dt="2022-04-11T15:23:40.877" v="60" actId="478"/>
          <ac:grpSpMkLst>
            <pc:docMk/>
            <pc:sldMk cId="3190517843" sldId="272"/>
            <ac:grpSpMk id="69" creationId="{D5CA583E-C1B6-4BA3-AE9A-A172A2EA14AB}"/>
          </ac:grpSpMkLst>
        </pc:grpChg>
        <pc:graphicFrameChg chg="add mod">
          <ac:chgData name="Andrew Pettit" userId="16f86e55-cbe7-43a1-b489-a6f983fee74f" providerId="ADAL" clId="{DF658154-CAA3-4A3A-A4CC-1E0F3C5C7663}" dt="2022-04-11T15:27:20.577" v="93" actId="207"/>
          <ac:graphicFrameMkLst>
            <pc:docMk/>
            <pc:sldMk cId="3190517843" sldId="272"/>
            <ac:graphicFrameMk id="45" creationId="{A03FD15B-3C62-4463-8B03-59264F902328}"/>
          </ac:graphicFrameMkLst>
        </pc:graphicFrameChg>
        <pc:graphicFrameChg chg="add mod">
          <ac:chgData name="Andrew Pettit" userId="16f86e55-cbe7-43a1-b489-a6f983fee74f" providerId="ADAL" clId="{DF658154-CAA3-4A3A-A4CC-1E0F3C5C7663}" dt="2022-04-11T15:27:30.321" v="95" actId="207"/>
          <ac:graphicFrameMkLst>
            <pc:docMk/>
            <pc:sldMk cId="3190517843" sldId="272"/>
            <ac:graphicFrameMk id="49" creationId="{4A347C72-29AE-4AAB-AD9E-F2B1EB809B0D}"/>
          </ac:graphicFrameMkLst>
        </pc:graphicFrameChg>
        <pc:graphicFrameChg chg="del">
          <ac:chgData name="Andrew Pettit" userId="16f86e55-cbe7-43a1-b489-a6f983fee74f" providerId="ADAL" clId="{DF658154-CAA3-4A3A-A4CC-1E0F3C5C7663}" dt="2022-04-11T15:23:40.877" v="60" actId="478"/>
          <ac:graphicFrameMkLst>
            <pc:docMk/>
            <pc:sldMk cId="3190517843" sldId="272"/>
            <ac:graphicFrameMk id="52" creationId="{D3A4D0C4-6E8F-44DB-9D03-86FD78D8F0B2}"/>
          </ac:graphicFrameMkLst>
        </pc:graphicFrameChg>
        <pc:graphicFrameChg chg="del">
          <ac:chgData name="Andrew Pettit" userId="16f86e55-cbe7-43a1-b489-a6f983fee74f" providerId="ADAL" clId="{DF658154-CAA3-4A3A-A4CC-1E0F3C5C7663}" dt="2022-04-11T15:23:40.877" v="60" actId="478"/>
          <ac:graphicFrameMkLst>
            <pc:docMk/>
            <pc:sldMk cId="3190517843" sldId="272"/>
            <ac:graphicFrameMk id="54" creationId="{4F8B1356-6BB0-4ECC-B89C-958253F88C28}"/>
          </ac:graphicFrameMkLst>
        </pc:graphicFrameChg>
        <pc:graphicFrameChg chg="del">
          <ac:chgData name="Andrew Pettit" userId="16f86e55-cbe7-43a1-b489-a6f983fee74f" providerId="ADAL" clId="{DF658154-CAA3-4A3A-A4CC-1E0F3C5C7663}" dt="2022-04-11T15:23:40.877" v="60" actId="478"/>
          <ac:graphicFrameMkLst>
            <pc:docMk/>
            <pc:sldMk cId="3190517843" sldId="272"/>
            <ac:graphicFrameMk id="58" creationId="{BC2920E7-F072-445B-B0D2-CEDA70631FA2}"/>
          </ac:graphicFrameMkLst>
        </pc:graphicFrameChg>
        <pc:graphicFrameChg chg="del">
          <ac:chgData name="Andrew Pettit" userId="16f86e55-cbe7-43a1-b489-a6f983fee74f" providerId="ADAL" clId="{DF658154-CAA3-4A3A-A4CC-1E0F3C5C7663}" dt="2022-04-11T15:23:40.877" v="60" actId="478"/>
          <ac:graphicFrameMkLst>
            <pc:docMk/>
            <pc:sldMk cId="3190517843" sldId="272"/>
            <ac:graphicFrameMk id="60" creationId="{711001BE-07B2-4BD9-B2B6-D1046A63CD5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3F723-649E-4D6E-9C51-4AC6E9E651AD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7D90C-3213-440C-9E40-C27EE6DA5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5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7D90C-3213-440C-9E40-C27EE6DA51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3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2911-CA47-4D7C-8606-048EAF4713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5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 </a:t>
            </a:r>
            <a:r>
              <a:rPr lang="en-US" dirty="0" err="1" smtClean="0"/>
              <a:t>managerment</a:t>
            </a:r>
            <a:r>
              <a:rPr lang="en-US" dirty="0" smtClean="0"/>
              <a:t> program, building management systems, lighting, insulation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2911-CA47-4D7C-8606-048EAF4713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3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municipal electricity aggregation vehicle allowed for municipalities in Massachusetts and purchasing more green electricity than is the default now via state’s Renewable Portfolio Standard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42911-CA47-4D7C-8606-048EAF4713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A38B528-A7C9-4D7F-A5F4-B653308E240D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2DD75C-3FEA-4902-8AEE-20F51D2C4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5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B528-A7C9-4D7F-A5F4-B653308E240D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D75C-3FEA-4902-8AEE-20F51D2C4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0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A38B528-A7C9-4D7F-A5F4-B653308E240D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2DD75C-3FEA-4902-8AEE-20F51D2C4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4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B528-A7C9-4D7F-A5F4-B653308E240D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02DD75C-3FEA-4902-8AEE-20F51D2C4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3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A38B528-A7C9-4D7F-A5F4-B653308E240D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2DD75C-3FEA-4902-8AEE-20F51D2C4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98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B528-A7C9-4D7F-A5F4-B653308E240D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D75C-3FEA-4902-8AEE-20F51D2C4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1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B528-A7C9-4D7F-A5F4-B653308E240D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D75C-3FEA-4902-8AEE-20F51D2C4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6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B528-A7C9-4D7F-A5F4-B653308E240D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D75C-3FEA-4902-8AEE-20F51D2C4E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637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B528-A7C9-4D7F-A5F4-B653308E240D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D75C-3FEA-4902-8AEE-20F51D2C4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9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A38B528-A7C9-4D7F-A5F4-B653308E240D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02DD75C-3FEA-4902-8AEE-20F51D2C4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4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B528-A7C9-4D7F-A5F4-B653308E240D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D75C-3FEA-4902-8AEE-20F51D2C4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0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A38B528-A7C9-4D7F-A5F4-B653308E240D}" type="datetimeFigureOut">
              <a:rPr lang="en-US" smtClean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02DD75C-3FEA-4902-8AEE-20F51D2C4E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294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cesterma.gov/GreenWorcest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9">
            <a:extLst>
              <a:ext uri="{FF2B5EF4-FFF2-40B4-BE49-F238E27FC236}">
                <a16:creationId xmlns:a16="http://schemas.microsoft.com/office/drawing/2014/main" id="{E432378E-C67B-4CF2-811E-D9AB9579E0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11">
            <a:extLst>
              <a:ext uri="{FF2B5EF4-FFF2-40B4-BE49-F238E27FC236}">
                <a16:creationId xmlns:a16="http://schemas.microsoft.com/office/drawing/2014/main" id="{9828843F-E496-4F5F-A941-33BE9F2EFC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D7D01C-EBFF-4843-AFB4-AAF9248C3B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A2438EB3-F9AB-47D8-A3C4-1DD3D4A932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237BAB-80E3-450D-8711-FA5DB5542D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15">
              <a:extLst>
                <a:ext uri="{FF2B5EF4-FFF2-40B4-BE49-F238E27FC236}">
                  <a16:creationId xmlns:a16="http://schemas.microsoft.com/office/drawing/2014/main" id="{21D5EA71-EE9A-4419-B82F-C7E2D6FBCD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C042CC-AB4A-45C8-A9AC-E436E6A7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59657"/>
            <a:ext cx="10372725" cy="3509832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b="1" dirty="0" smtClean="0"/>
              <a:t>CMRPC’s </a:t>
            </a:r>
            <a:br>
              <a:rPr lang="en-US" sz="2800" b="1" dirty="0" smtClean="0"/>
            </a:br>
            <a:r>
              <a:rPr lang="en-US" sz="2800" b="1" dirty="0" smtClean="0"/>
              <a:t>Municipal </a:t>
            </a:r>
            <a:r>
              <a:rPr lang="en-US" sz="2800" b="1" dirty="0"/>
              <a:t>Energy Planning</a:t>
            </a:r>
            <a:br>
              <a:rPr lang="en-US" sz="2800" b="1" dirty="0"/>
            </a:br>
            <a:r>
              <a:rPr lang="en-US" sz="2800" b="1" dirty="0"/>
              <a:t>Lunch &amp; Learn Virtual Workshop </a:t>
            </a:r>
            <a:r>
              <a:rPr lang="en-US" sz="2800" b="1" dirty="0" smtClean="0"/>
              <a:t>Series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Improving </a:t>
            </a:r>
            <a:r>
              <a:rPr lang="en-US" sz="2000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Energy Efficiency in Municipal Buildings: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 Successes</a:t>
            </a:r>
            <a:r>
              <a:rPr lang="en-US" sz="2000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, Challenges, and </a:t>
            </a:r>
            <a: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Strategies</a:t>
            </a:r>
            <a:br>
              <a:rPr lang="en-US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</a:br>
            <a:endParaRPr lang="en-US" sz="1000" cap="none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A1F7BB0E-EFEE-4958-BA7E-CF17C754DA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14" y="575486"/>
            <a:ext cx="1505252" cy="541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3" y="586889"/>
            <a:ext cx="633345" cy="622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6968"/>
            <a:ext cx="3581158" cy="2685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158" y="2853076"/>
            <a:ext cx="4568744" cy="2685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25019" r="42376"/>
          <a:stretch/>
        </p:blipFill>
        <p:spPr>
          <a:xfrm>
            <a:off x="8137364" y="2853073"/>
            <a:ext cx="4067175" cy="2685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118" y="5589102"/>
            <a:ext cx="12056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Department </a:t>
            </a:r>
            <a:r>
              <a:rPr lang="en-US" sz="2000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of Sustainability &amp; </a:t>
            </a:r>
            <a:r>
              <a:rPr lang="en-US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Resilience | Luba Zhaurova, Director of Projects | June </a:t>
            </a:r>
            <a:r>
              <a:rPr lang="en-US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22, </a:t>
            </a:r>
            <a:r>
              <a:rPr lang="en-US" sz="2000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2022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Worcester – Municipal Statistics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2021 Budget - $722 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5,500 city employees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25,000 students </a:t>
            </a:r>
            <a:r>
              <a:rPr lang="en-US" sz="1800" dirty="0" smtClean="0"/>
              <a:t>in pre-K through 12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90</a:t>
            </a:r>
            <a:r>
              <a:rPr lang="en-US" sz="1800" dirty="0"/>
              <a:t>+ Municipal Buildings – </a:t>
            </a:r>
            <a:r>
              <a:rPr lang="en-US" sz="1800" dirty="0" smtClean="0"/>
              <a:t>53 </a:t>
            </a:r>
            <a:r>
              <a:rPr lang="en-US" sz="1800" dirty="0"/>
              <a:t>of those are </a:t>
            </a:r>
            <a:r>
              <a:rPr lang="en-US" sz="1800" dirty="0" smtClean="0"/>
              <a:t>public school </a:t>
            </a:r>
            <a:r>
              <a:rPr lang="en-US" sz="1800" dirty="0"/>
              <a:t>buildings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6.5 Million </a:t>
            </a:r>
            <a:r>
              <a:rPr lang="en-US" sz="1800" dirty="0" smtClean="0"/>
              <a:t>SF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14,000 streetlights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732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 Performance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414284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Agreement (2009) with Honeywell International to be the City’s Energy </a:t>
            </a:r>
            <a:r>
              <a:rPr lang="en-US" b="1" dirty="0"/>
              <a:t>Services </a:t>
            </a:r>
            <a:r>
              <a:rPr lang="en-US" b="1" dirty="0"/>
              <a:t>Company (</a:t>
            </a:r>
            <a:r>
              <a:rPr lang="en-US" b="1" dirty="0" err="1"/>
              <a:t>ESCo</a:t>
            </a:r>
            <a:r>
              <a:rPr lang="en-US" b="1" dirty="0"/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90+ </a:t>
            </a:r>
            <a:r>
              <a:rPr lang="en-US" b="1" dirty="0" smtClean="0"/>
              <a:t>buildings, IGA</a:t>
            </a:r>
            <a:endParaRPr lang="en-US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100s </a:t>
            </a:r>
            <a:r>
              <a:rPr lang="en-US" b="1" dirty="0"/>
              <a:t>of energy conservation and renewable energy measures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5 </a:t>
            </a:r>
            <a:r>
              <a:rPr lang="en-US" b="1" dirty="0"/>
              <a:t>Phases </a:t>
            </a:r>
            <a:r>
              <a:rPr lang="en-US" b="1" dirty="0" smtClean="0"/>
              <a:t>(typical ECMs, </a:t>
            </a:r>
            <a:r>
              <a:rPr lang="en-US" b="1" dirty="0"/>
              <a:t>solar, street lights, </a:t>
            </a:r>
            <a:r>
              <a:rPr lang="en-US" b="1" dirty="0" smtClean="0"/>
              <a:t>indoor lights, IAQ</a:t>
            </a:r>
            <a:r>
              <a:rPr lang="en-US" b="1" dirty="0"/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$</a:t>
            </a:r>
            <a:r>
              <a:rPr lang="en-US" b="1" dirty="0"/>
              <a:t>100+ million in </a:t>
            </a:r>
            <a:r>
              <a:rPr lang="en-US" b="1" dirty="0" smtClean="0"/>
              <a:t>investments via bonds</a:t>
            </a:r>
            <a:endParaRPr lang="en-US" b="1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$164 </a:t>
            </a:r>
            <a:r>
              <a:rPr lang="en-US" b="1" dirty="0"/>
              <a:t>million in savings and </a:t>
            </a:r>
            <a:r>
              <a:rPr lang="en-US" b="1" dirty="0"/>
              <a:t>other </a:t>
            </a:r>
            <a:r>
              <a:rPr lang="en-US" b="1" dirty="0" smtClean="0"/>
              <a:t>benefits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11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Green Worcester Sustainability &amp; Resiliency Plan (2021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43314"/>
            <a:ext cx="11381408" cy="4424136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Vision </a:t>
            </a:r>
            <a:r>
              <a:rPr lang="en-US" sz="3800" dirty="0" smtClean="0"/>
              <a:t>– The country’s greenest mid-size city</a:t>
            </a:r>
          </a:p>
          <a:p>
            <a:pPr marL="0" indent="0">
              <a:buNone/>
            </a:pPr>
            <a:endParaRPr lang="en-US" sz="3800" dirty="0" smtClean="0"/>
          </a:p>
          <a:p>
            <a:r>
              <a:rPr lang="en-US" sz="3800" dirty="0" smtClean="0"/>
              <a:t>	Goals including:</a:t>
            </a:r>
          </a:p>
          <a:p>
            <a:endParaRPr lang="en-US" dirty="0" smtClean="0"/>
          </a:p>
          <a:p>
            <a:pPr marL="12573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By 2030 – 100% renewable energy for municipal facilities</a:t>
            </a:r>
          </a:p>
          <a:p>
            <a:pPr marL="12573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By 2035 – 100% renewable electricity citywide</a:t>
            </a:r>
          </a:p>
          <a:p>
            <a:pPr marL="12573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By 2045 – 100% renewable energy in all sectors, including heating and </a:t>
            </a:r>
            <a:r>
              <a:rPr lang="en-US" sz="3100" dirty="0" smtClean="0"/>
              <a:t>transportation</a:t>
            </a:r>
          </a:p>
          <a:p>
            <a:pPr marL="12573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Require new buildings to be net </a:t>
            </a:r>
            <a:r>
              <a:rPr lang="en-US" sz="3100" dirty="0" smtClean="0"/>
              <a:t>zero, </a:t>
            </a:r>
            <a:r>
              <a:rPr lang="en-US" sz="3100" dirty="0"/>
              <a:t>and stimulate deep energy retrofits of existing </a:t>
            </a:r>
            <a:r>
              <a:rPr lang="en-US" sz="3100" dirty="0" smtClean="0"/>
              <a:t>buildings </a:t>
            </a:r>
          </a:p>
          <a:p>
            <a:pPr marL="125730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dirty="0" smtClean="0"/>
              <a:t>Promote </a:t>
            </a:r>
            <a:r>
              <a:rPr lang="en-US" sz="3100" dirty="0"/>
              <a:t>climate resiliency and healthy homes </a:t>
            </a:r>
            <a:r>
              <a:rPr lang="en-US" sz="3100" dirty="0" smtClean="0"/>
              <a:t>programs</a:t>
            </a:r>
            <a:endParaRPr lang="en-US" sz="2300" dirty="0"/>
          </a:p>
          <a:p>
            <a:pPr marL="914400" lvl="2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 dirty="0" smtClean="0">
                <a:hlinkClick r:id="rId3"/>
              </a:rPr>
              <a:t>www.WorcesterMA.gov/GreenWorcester</a:t>
            </a:r>
            <a:endParaRPr lang="en-US" sz="1900" dirty="0" smtClean="0"/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179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967460"/>
            <a:ext cx="11029615" cy="1497507"/>
          </a:xfrm>
        </p:spPr>
        <p:txBody>
          <a:bodyPr/>
          <a:lstStyle/>
          <a:p>
            <a:pPr algn="ctr"/>
            <a:r>
              <a:rPr lang="en-US" dirty="0" smtClean="0"/>
              <a:t>Thank you!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0" y="2807867"/>
            <a:ext cx="11029615" cy="600556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Q&amp;a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81190" y="4548554"/>
            <a:ext cx="1102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the Department of Sustainability &amp; Resilience</a:t>
            </a:r>
            <a:r>
              <a:rPr lang="en-US" dirty="0"/>
              <a:t> </a:t>
            </a:r>
            <a:r>
              <a:rPr lang="en-US" dirty="0" smtClean="0"/>
              <a:t>at greenworcester@worcesterma.gov.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108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E5D942408C44CA3828BCAD02A80D7" ma:contentTypeVersion="13" ma:contentTypeDescription="Create a new document." ma:contentTypeScope="" ma:versionID="f32980eb9a7bdc755f6ae30bb297c250">
  <xsd:schema xmlns:xsd="http://www.w3.org/2001/XMLSchema" xmlns:xs="http://www.w3.org/2001/XMLSchema" xmlns:p="http://schemas.microsoft.com/office/2006/metadata/properties" xmlns:ns2="f3d85376-3a31-47b5-9948-b373f90e0bb2" xmlns:ns3="7c0e56bb-0c6b-4258-b8ea-1f3584902dc6" targetNamespace="http://schemas.microsoft.com/office/2006/metadata/properties" ma:root="true" ma:fieldsID="f34cf33a4355ee5ff8936417208ab6c4" ns2:_="" ns3:_="">
    <xsd:import namespace="f3d85376-3a31-47b5-9948-b373f90e0bb2"/>
    <xsd:import namespace="7c0e56bb-0c6b-4258-b8ea-1f3584902d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85376-3a31-47b5-9948-b373f90e0b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e56bb-0c6b-4258-b8ea-1f3584902d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3B2AF9-8EF3-417A-99BB-84E6F7BF9829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7c0e56bb-0c6b-4258-b8ea-1f3584902dc6"/>
    <ds:schemaRef ds:uri="http://schemas.openxmlformats.org/package/2006/metadata/core-properties"/>
    <ds:schemaRef ds:uri="f3d85376-3a31-47b5-9948-b373f90e0bb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4FF190-BD8F-4F9E-A0A7-FD5C1D2459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FD335-16D5-42E6-AF77-2A11FD5C0657}">
  <ds:schemaRefs>
    <ds:schemaRef ds:uri="7c0e56bb-0c6b-4258-b8ea-1f3584902dc6"/>
    <ds:schemaRef ds:uri="f3d85376-3a31-47b5-9948-b373f90e0b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1291</TotalTime>
  <Words>282</Words>
  <Application>Microsoft Office PowerPoint</Application>
  <PresentationFormat>Widescreen</PresentationFormat>
  <Paragraphs>36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Bahnschrift Light</vt:lpstr>
      <vt:lpstr>Calibri</vt:lpstr>
      <vt:lpstr>Gill Sans MT</vt:lpstr>
      <vt:lpstr>Tw Cen MT Condensed Extra Bold</vt:lpstr>
      <vt:lpstr>Wingdings</vt:lpstr>
      <vt:lpstr>Wingdings 2</vt:lpstr>
      <vt:lpstr>Dividend</vt:lpstr>
      <vt:lpstr>CMRPC’s  Municipal Energy Planning Lunch &amp; Learn Virtual Workshop Series  Improving Energy Efficiency in Municipal Buildings:  Successes, Challenges, and Strategies </vt:lpstr>
      <vt:lpstr>About Worcester – Municipal Statistics </vt:lpstr>
      <vt:lpstr>Energy Savings Performance Contract</vt:lpstr>
      <vt:lpstr>The Green Worcester Sustainability &amp; Resiliency Plan (2021)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Steinhoff</dc:creator>
  <cp:lastModifiedBy>Zhaurova, Luba</cp:lastModifiedBy>
  <cp:revision>59</cp:revision>
  <dcterms:created xsi:type="dcterms:W3CDTF">2022-04-03T12:53:39Z</dcterms:created>
  <dcterms:modified xsi:type="dcterms:W3CDTF">2022-06-22T15:50:37Z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0x010100899E5D942408C44CA3828BCAD02A80D7</vt:lpwstr>
  </property>
</Properties>
</file>